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jpeg" ContentType="image/jpeg"/>
  <Override PartName="/ppt/media/image2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51206400" cy="39014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D8D8A9C-209D-4129-8195-6DACB344540F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026560" y="13906440"/>
            <a:ext cx="35966160" cy="609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136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8026560" y="21564720"/>
            <a:ext cx="3596616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8026560" y="22858200"/>
            <a:ext cx="3596616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FD6003B-5235-4E97-984A-D59802D951E4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026560" y="13906440"/>
            <a:ext cx="35966160" cy="609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136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8026560" y="21564720"/>
            <a:ext cx="175514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26456040" y="21564720"/>
            <a:ext cx="175514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8026560" y="22858200"/>
            <a:ext cx="175514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26456040" y="22858200"/>
            <a:ext cx="175514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57B5C85-1BE0-46C0-A38C-95C256C654C4}" type="slidenum">
              <a:t>&lt;#&gt;</a:t>
            </a:fld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026560" y="13906440"/>
            <a:ext cx="35966160" cy="609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136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8026560" y="21564720"/>
            <a:ext cx="115808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20187000" y="21564720"/>
            <a:ext cx="115808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32347080" y="21564720"/>
            <a:ext cx="115808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8026560" y="22858200"/>
            <a:ext cx="115808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20187000" y="22858200"/>
            <a:ext cx="115808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32347080" y="22858200"/>
            <a:ext cx="115808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65A233A-8379-4BDF-8182-A7227721B3D6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026560" y="13906440"/>
            <a:ext cx="35966160" cy="609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136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8026560" y="21564720"/>
            <a:ext cx="35966160" cy="247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9AA2BC9-9410-44AA-AA28-B683B7152054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8026560" y="13906440"/>
            <a:ext cx="35966160" cy="609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136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8026560" y="21564720"/>
            <a:ext cx="35966160" cy="247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6755B2A-25CD-4D90-B51F-F45E428F6CB3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026560" y="13906440"/>
            <a:ext cx="35966160" cy="609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136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8026560" y="21564720"/>
            <a:ext cx="17551440" cy="247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26456040" y="21564720"/>
            <a:ext cx="17551440" cy="247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713F139-77F0-43E5-9F28-9B8A3C63F5FD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026560" y="13906440"/>
            <a:ext cx="35966160" cy="609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136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6306F8B-B692-455F-A4ED-490291CE847B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8026560" y="13906440"/>
            <a:ext cx="35966160" cy="2825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F43B2F-49DB-4F87-B09B-CB5336C8BF69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26560" y="13906440"/>
            <a:ext cx="35966160" cy="609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136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8026560" y="21564720"/>
            <a:ext cx="175514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26456040" y="21564720"/>
            <a:ext cx="17551440" cy="247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8026560" y="22858200"/>
            <a:ext cx="175514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FDA5C1A-8B52-4BCE-8A6C-0344BA24E4BC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26560" y="13906440"/>
            <a:ext cx="35966160" cy="609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136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8026560" y="21564720"/>
            <a:ext cx="17551440" cy="247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26456040" y="21564720"/>
            <a:ext cx="175514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26456040" y="22858200"/>
            <a:ext cx="175514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6507832-E9CC-468A-8DD7-E916CEEB900D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026560" y="13906440"/>
            <a:ext cx="35966160" cy="6095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136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8026560" y="21564720"/>
            <a:ext cx="175514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26456040" y="21564720"/>
            <a:ext cx="1755144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8026560" y="22858200"/>
            <a:ext cx="35966160" cy="118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8000"/>
          </a:bodyPr>
          <a:p>
            <a:pPr indent="0">
              <a:lnSpc>
                <a:spcPct val="120000"/>
              </a:lnSpc>
              <a:spcBef>
                <a:spcPts val="1417"/>
              </a:spcBef>
              <a:buNone/>
            </a:pP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F336485-14C5-4964-97D1-B432BFCBCFFC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ínea"/>
          <p:cNvSpPr/>
          <p:nvPr/>
        </p:nvSpPr>
        <p:spPr>
          <a:xfrm>
            <a:off x="8026200" y="32613480"/>
            <a:ext cx="35966520" cy="0"/>
          </a:xfrm>
          <a:prstGeom prst="line">
            <a:avLst/>
          </a:prstGeom>
          <a:ln w="203200">
            <a:solidFill>
              <a:srgbClr val="444444">
                <a:alpha val="30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0" bIns="0" anchor="ctr" anchorCtr="1">
            <a:noAutofit/>
          </a:bodyPr>
          <a:p>
            <a:endParaRPr b="0" lang="es-ES" sz="4400" spc="-1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" name="Línea"/>
          <p:cNvSpPr/>
          <p:nvPr/>
        </p:nvSpPr>
        <p:spPr>
          <a:xfrm flipV="1">
            <a:off x="8026200" y="6400440"/>
            <a:ext cx="35966520" cy="360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0" bIns="0" anchor="ctr" anchorCtr="1">
            <a:noAutofit/>
          </a:bodyPr>
          <a:p>
            <a:endParaRPr b="0" lang="es-ES" sz="4400" spc="-1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2" name="Línea"/>
          <p:cNvSpPr/>
          <p:nvPr/>
        </p:nvSpPr>
        <p:spPr>
          <a:xfrm>
            <a:off x="8026200" y="20421360"/>
            <a:ext cx="35966520" cy="0"/>
          </a:xfrm>
          <a:prstGeom prst="line">
            <a:avLst/>
          </a:prstGeom>
          <a:ln w="12700">
            <a:solidFill>
              <a:srgbClr val="444444">
                <a:alpha val="30000"/>
              </a:srgbClr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0" bIns="0" anchor="ctr" anchorCtr="1">
            <a:noAutofit/>
          </a:bodyPr>
          <a:p>
            <a:endParaRPr b="0" lang="es-ES" sz="4400" spc="-1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8026560" y="13906440"/>
            <a:ext cx="35966160" cy="6095520"/>
          </a:xfrm>
          <a:prstGeom prst="rect">
            <a:avLst/>
          </a:prstGeom>
          <a:noFill/>
          <a:ln w="12600">
            <a:noFill/>
          </a:ln>
        </p:spPr>
        <p:txBody>
          <a:bodyPr lIns="152280" rIns="152280" tIns="152280" bIns="15228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0" lang="es-ES" sz="25600" spc="-1" strike="noStrike" cap="all">
                <a:solidFill>
                  <a:srgbClr val="606060"/>
                </a:solidFill>
                <a:latin typeface="Gill Sans Light"/>
                <a:ea typeface="Gill Sans Light"/>
              </a:rPr>
              <a:t>Texto del título</a:t>
            </a:r>
            <a:endParaRPr b="0" lang="es-ES" sz="256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8026560" y="21564720"/>
            <a:ext cx="35966160" cy="2476080"/>
          </a:xfrm>
          <a:prstGeom prst="rect">
            <a:avLst/>
          </a:prstGeom>
          <a:noFill/>
          <a:ln w="12600">
            <a:noFill/>
          </a:ln>
        </p:spPr>
        <p:txBody>
          <a:bodyPr lIns="152280" rIns="152280" tIns="152280" bIns="152280" anchor="t">
            <a:noAutofit/>
          </a:bodyPr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s-ES" sz="8800" spc="-1" strike="noStrike">
                <a:solidFill>
                  <a:srgbClr val="606060"/>
                </a:solidFill>
                <a:latin typeface="Gill Sans"/>
                <a:ea typeface="Gill Sans"/>
              </a:rPr>
              <a:t>Nivel de texto 1</a:t>
            </a: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s-ES" sz="8800" spc="-1" strike="noStrike">
                <a:solidFill>
                  <a:srgbClr val="606060"/>
                </a:solidFill>
                <a:latin typeface="Gill Sans"/>
                <a:ea typeface="Gill Sans"/>
              </a:rPr>
              <a:t>Nivel de texto 2</a:t>
            </a: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s-ES" sz="8800" spc="-1" strike="noStrike">
                <a:solidFill>
                  <a:srgbClr val="606060"/>
                </a:solidFill>
                <a:latin typeface="Gill Sans"/>
                <a:ea typeface="Gill Sans"/>
              </a:rPr>
              <a:t>Nivel de texto 3</a:t>
            </a: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s-ES" sz="8800" spc="-1" strike="noStrike">
                <a:solidFill>
                  <a:srgbClr val="606060"/>
                </a:solidFill>
                <a:latin typeface="Gill Sans"/>
                <a:ea typeface="Gill Sans"/>
              </a:rPr>
              <a:t>Nivel de texto 4</a:t>
            </a: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es-ES" sz="8800" spc="-1" strike="noStrike">
                <a:solidFill>
                  <a:srgbClr val="606060"/>
                </a:solidFill>
                <a:latin typeface="Gill Sans"/>
                <a:ea typeface="Gill Sans"/>
              </a:rPr>
              <a:t>Nivel de texto 5</a:t>
            </a:r>
            <a:endParaRPr b="0" lang="es-ES" sz="8800" spc="-1" strike="noStrike">
              <a:solidFill>
                <a:srgbClr val="606060"/>
              </a:solidFill>
              <a:latin typeface="Gill Sans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sldNum" idx="1"/>
          </p:nvPr>
        </p:nvSpPr>
        <p:spPr>
          <a:xfrm>
            <a:off x="42913440" y="31165920"/>
            <a:ext cx="1130040" cy="1244160"/>
          </a:xfrm>
          <a:prstGeom prst="rect">
            <a:avLst/>
          </a:prstGeom>
          <a:noFill/>
          <a:ln w="12600">
            <a:noFill/>
          </a:ln>
        </p:spPr>
        <p:txBody>
          <a:bodyPr lIns="152280" rIns="152280" tIns="152280" bIns="15228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ES" sz="6400" spc="-1" strike="noStrike">
                <a:solidFill>
                  <a:srgbClr val="606060"/>
                </a:solidFill>
                <a:latin typeface="Gill Sans"/>
                <a:ea typeface="Gill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fld id="{7CD8DAC9-69D7-4232-861A-CC7168D9B24D}" type="slidenum">
              <a:rPr b="0" lang="es-ES" sz="6400" spc="-1" strike="noStrike">
                <a:solidFill>
                  <a:srgbClr val="606060"/>
                </a:solidFill>
                <a:latin typeface="Gill Sans"/>
                <a:ea typeface="Gill Sans"/>
              </a:rPr>
              <a:t>4</a:t>
            </a:fld>
            <a:endParaRPr b="0" lang="es-ES" sz="6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2.jpeg"/><Relationship Id="rId3" Type="http://schemas.openxmlformats.org/officeDocument/2006/relationships/image" Target="../media/image2.jpeg"/><Relationship Id="rId4" Type="http://schemas.openxmlformats.org/officeDocument/2006/relationships/image" Target="../media/image2.jpeg"/><Relationship Id="rId5" Type="http://schemas.openxmlformats.org/officeDocument/2006/relationships/image" Target="../media/image2.jpeg"/><Relationship Id="rId6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upo"/>
          <p:cNvGrpSpPr/>
          <p:nvPr/>
        </p:nvGrpSpPr>
        <p:grpSpPr>
          <a:xfrm>
            <a:off x="22764600" y="2096640"/>
            <a:ext cx="9330120" cy="8201520"/>
            <a:chOff x="22764600" y="2096640"/>
            <a:chExt cx="9330120" cy="8201520"/>
          </a:xfrm>
        </p:grpSpPr>
        <p:grpSp>
          <p:nvGrpSpPr>
            <p:cNvPr id="43" name="Grupo"/>
            <p:cNvGrpSpPr/>
            <p:nvPr/>
          </p:nvGrpSpPr>
          <p:grpSpPr>
            <a:xfrm>
              <a:off x="25884000" y="6577560"/>
              <a:ext cx="2855880" cy="3720600"/>
              <a:chOff x="25884000" y="6577560"/>
              <a:chExt cx="2855880" cy="3720600"/>
            </a:xfrm>
          </p:grpSpPr>
          <p:grpSp>
            <p:nvGrpSpPr>
              <p:cNvPr id="44" name="Grupo"/>
              <p:cNvGrpSpPr/>
              <p:nvPr/>
            </p:nvGrpSpPr>
            <p:grpSpPr>
              <a:xfrm>
                <a:off x="25884000" y="6577560"/>
                <a:ext cx="2855880" cy="3720600"/>
                <a:chOff x="25884000" y="6577560"/>
                <a:chExt cx="2855880" cy="3720600"/>
              </a:xfrm>
            </p:grpSpPr>
            <p:sp>
              <p:nvSpPr>
                <p:cNvPr id="45" name="Figura"/>
                <p:cNvSpPr/>
                <p:nvPr/>
              </p:nvSpPr>
              <p:spPr>
                <a:xfrm>
                  <a:off x="26759160" y="6577560"/>
                  <a:ext cx="1586520" cy="3720600"/>
                </a:xfrm>
                <a:custGeom>
                  <a:avLst/>
                  <a:gdLst>
                    <a:gd name="textAreaLeft" fmla="*/ 0 w 1586520"/>
                    <a:gd name="textAreaRight" fmla="*/ 1586880 w 1586520"/>
                    <a:gd name="textAreaTop" fmla="*/ 0 h 3720600"/>
                    <a:gd name="textAreaBottom" fmla="*/ 3720960 h 372060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3685" y="12888"/>
                      </a:moveTo>
                      <a:cubicBezTo>
                        <a:pt x="2798" y="13964"/>
                        <a:pt x="2171" y="15063"/>
                        <a:pt x="1810" y="16172"/>
                      </a:cubicBezTo>
                      <a:cubicBezTo>
                        <a:pt x="1353" y="17577"/>
                        <a:pt x="1323" y="18993"/>
                        <a:pt x="1722" y="20399"/>
                      </a:cubicBezTo>
                      <a:lnTo>
                        <a:pt x="0" y="21144"/>
                      </a:lnTo>
                      <a:lnTo>
                        <a:pt x="3177" y="21417"/>
                      </a:lnTo>
                      <a:lnTo>
                        <a:pt x="6192" y="21552"/>
                      </a:lnTo>
                      <a:lnTo>
                        <a:pt x="11210" y="21600"/>
                      </a:lnTo>
                      <a:lnTo>
                        <a:pt x="17722" y="21504"/>
                      </a:lnTo>
                      <a:lnTo>
                        <a:pt x="14808" y="20734"/>
                      </a:lnTo>
                      <a:lnTo>
                        <a:pt x="12332" y="17852"/>
                      </a:lnTo>
                      <a:lnTo>
                        <a:pt x="12294" y="14960"/>
                      </a:lnTo>
                      <a:lnTo>
                        <a:pt x="12502" y="13201"/>
                      </a:lnTo>
                      <a:lnTo>
                        <a:pt x="14737" y="12938"/>
                      </a:lnTo>
                      <a:lnTo>
                        <a:pt x="18291" y="12693"/>
                      </a:lnTo>
                      <a:lnTo>
                        <a:pt x="21600" y="12136"/>
                      </a:lnTo>
                      <a:lnTo>
                        <a:pt x="20584" y="11630"/>
                      </a:lnTo>
                      <a:lnTo>
                        <a:pt x="17244" y="12022"/>
                      </a:lnTo>
                      <a:lnTo>
                        <a:pt x="15052" y="12238"/>
                      </a:lnTo>
                      <a:lnTo>
                        <a:pt x="13464" y="10834"/>
                      </a:lnTo>
                      <a:lnTo>
                        <a:pt x="13530" y="8565"/>
                      </a:lnTo>
                      <a:lnTo>
                        <a:pt x="14158" y="6646"/>
                      </a:lnTo>
                      <a:lnTo>
                        <a:pt x="14312" y="5569"/>
                      </a:lnTo>
                      <a:cubicBezTo>
                        <a:pt x="14633" y="5294"/>
                        <a:pt x="14955" y="5020"/>
                        <a:pt x="15276" y="4745"/>
                      </a:cubicBezTo>
                      <a:cubicBezTo>
                        <a:pt x="15597" y="4471"/>
                        <a:pt x="15919" y="4196"/>
                        <a:pt x="16240" y="3922"/>
                      </a:cubicBezTo>
                      <a:cubicBezTo>
                        <a:pt x="16390" y="3803"/>
                        <a:pt x="16539" y="3685"/>
                        <a:pt x="16689" y="3567"/>
                      </a:cubicBezTo>
                      <a:cubicBezTo>
                        <a:pt x="16838" y="3448"/>
                        <a:pt x="16988" y="3330"/>
                        <a:pt x="17137" y="3212"/>
                      </a:cubicBezTo>
                      <a:lnTo>
                        <a:pt x="14793" y="3367"/>
                      </a:lnTo>
                      <a:lnTo>
                        <a:pt x="12932" y="5071"/>
                      </a:lnTo>
                      <a:lnTo>
                        <a:pt x="12537" y="5958"/>
                      </a:lnTo>
                      <a:lnTo>
                        <a:pt x="11751" y="4463"/>
                      </a:lnTo>
                      <a:lnTo>
                        <a:pt x="12642" y="1601"/>
                      </a:lnTo>
                      <a:lnTo>
                        <a:pt x="12818" y="0"/>
                      </a:lnTo>
                      <a:lnTo>
                        <a:pt x="10236" y="596"/>
                      </a:lnTo>
                      <a:lnTo>
                        <a:pt x="9179" y="2437"/>
                      </a:lnTo>
                      <a:lnTo>
                        <a:pt x="9142" y="3941"/>
                      </a:lnTo>
                      <a:lnTo>
                        <a:pt x="9298" y="5306"/>
                      </a:lnTo>
                      <a:lnTo>
                        <a:pt x="9754" y="6694"/>
                      </a:lnTo>
                      <a:cubicBezTo>
                        <a:pt x="9890" y="6961"/>
                        <a:pt x="10026" y="7228"/>
                        <a:pt x="10161" y="7495"/>
                      </a:cubicBezTo>
                      <a:cubicBezTo>
                        <a:pt x="10297" y="7763"/>
                        <a:pt x="10433" y="8030"/>
                        <a:pt x="10568" y="8297"/>
                      </a:cubicBezTo>
                      <a:lnTo>
                        <a:pt x="9595" y="9755"/>
                      </a:lnTo>
                      <a:lnTo>
                        <a:pt x="8863" y="10526"/>
                      </a:lnTo>
                      <a:lnTo>
                        <a:pt x="7407" y="6456"/>
                      </a:lnTo>
                      <a:lnTo>
                        <a:pt x="7642" y="5742"/>
                      </a:lnTo>
                      <a:lnTo>
                        <a:pt x="4940" y="5792"/>
                      </a:lnTo>
                      <a:lnTo>
                        <a:pt x="4932" y="7083"/>
                      </a:lnTo>
                      <a:lnTo>
                        <a:pt x="5443" y="8657"/>
                      </a:lnTo>
                      <a:lnTo>
                        <a:pt x="4961" y="10654"/>
                      </a:lnTo>
                      <a:lnTo>
                        <a:pt x="5433" y="11996"/>
                      </a:lnTo>
                      <a:lnTo>
                        <a:pt x="3685" y="12888"/>
                      </a:lnTo>
                      <a:close/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46" name="Línea"/>
                <p:cNvSpPr/>
                <p:nvPr/>
              </p:nvSpPr>
              <p:spPr>
                <a:xfrm>
                  <a:off x="26293680" y="8591400"/>
                  <a:ext cx="892800" cy="1677240"/>
                </a:xfrm>
                <a:custGeom>
                  <a:avLst/>
                  <a:gdLst>
                    <a:gd name="textAreaLeft" fmla="*/ 0 w 892800"/>
                    <a:gd name="textAreaRight" fmla="*/ 893160 w 892800"/>
                    <a:gd name="textAreaTop" fmla="*/ 0 h 1677240"/>
                    <a:gd name="textAreaBottom" fmla="*/ 1677600 h 1677240"/>
                  </a:gdLst>
                  <a:ahLst/>
                  <a:rect l="textAreaLeft" t="textAreaTop" r="textAreaRight" b="textAreaBottom"/>
                  <a:pathLst>
                    <a:path w="21600" h="20847">
                      <a:moveTo>
                        <a:pt x="11733" y="20505"/>
                      </a:moveTo>
                      <a:lnTo>
                        <a:pt x="5935" y="19224"/>
                      </a:lnTo>
                      <a:lnTo>
                        <a:pt x="0" y="20847"/>
                      </a:lnTo>
                      <a:lnTo>
                        <a:pt x="8688" y="16134"/>
                      </a:lnTo>
                      <a:lnTo>
                        <a:pt x="12710" y="11150"/>
                      </a:lnTo>
                      <a:lnTo>
                        <a:pt x="14221" y="6990"/>
                      </a:lnTo>
                      <a:lnTo>
                        <a:pt x="17113" y="1370"/>
                      </a:lnTo>
                      <a:cubicBezTo>
                        <a:pt x="14567" y="598"/>
                        <a:pt x="21496" y="-753"/>
                        <a:pt x="21412" y="531"/>
                      </a:cubicBezTo>
                      <a:cubicBezTo>
                        <a:pt x="21411" y="546"/>
                        <a:pt x="21404" y="562"/>
                        <a:pt x="21373" y="568"/>
                      </a:cubicBezTo>
                      <a:cubicBezTo>
                        <a:pt x="21346" y="573"/>
                        <a:pt x="21315" y="567"/>
                        <a:pt x="21286" y="565"/>
                      </a:cubicBezTo>
                      <a:cubicBezTo>
                        <a:pt x="21232" y="562"/>
                        <a:pt x="21177" y="571"/>
                        <a:pt x="21146" y="590"/>
                      </a:cubicBezTo>
                      <a:lnTo>
                        <a:pt x="21600" y="915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47" name="Línea"/>
                <p:cNvSpPr/>
                <p:nvPr/>
              </p:nvSpPr>
              <p:spPr>
                <a:xfrm>
                  <a:off x="25884000" y="7279560"/>
                  <a:ext cx="1602720" cy="2902320"/>
                </a:xfrm>
                <a:custGeom>
                  <a:avLst/>
                  <a:gdLst>
                    <a:gd name="textAreaLeft" fmla="*/ 0 w 1602720"/>
                    <a:gd name="textAreaRight" fmla="*/ 1603080 w 1602720"/>
                    <a:gd name="textAreaTop" fmla="*/ 0 h 2902320"/>
                    <a:gd name="textAreaBottom" fmla="*/ 2902680 h 29023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7182" y="21575"/>
                      </a:moveTo>
                      <a:lnTo>
                        <a:pt x="0" y="21600"/>
                      </a:lnTo>
                      <a:lnTo>
                        <a:pt x="8403" y="19709"/>
                      </a:lnTo>
                      <a:lnTo>
                        <a:pt x="11201" y="17318"/>
                      </a:lnTo>
                      <a:lnTo>
                        <a:pt x="12358" y="14047"/>
                      </a:lnTo>
                      <a:lnTo>
                        <a:pt x="13813" y="9425"/>
                      </a:lnTo>
                      <a:lnTo>
                        <a:pt x="15323" y="5795"/>
                      </a:lnTo>
                      <a:lnTo>
                        <a:pt x="15020" y="1074"/>
                      </a:lnTo>
                      <a:lnTo>
                        <a:pt x="14992" y="0"/>
                      </a:lnTo>
                      <a:lnTo>
                        <a:pt x="18287" y="216"/>
                      </a:lnTo>
                      <a:lnTo>
                        <a:pt x="18579" y="2261"/>
                      </a:lnTo>
                      <a:lnTo>
                        <a:pt x="19607" y="4046"/>
                      </a:lnTo>
                      <a:lnTo>
                        <a:pt x="21600" y="2943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48" name="Línea"/>
                <p:cNvSpPr/>
                <p:nvPr/>
              </p:nvSpPr>
              <p:spPr>
                <a:xfrm>
                  <a:off x="27710640" y="9741960"/>
                  <a:ext cx="1029240" cy="456840"/>
                </a:xfrm>
                <a:custGeom>
                  <a:avLst/>
                  <a:gdLst>
                    <a:gd name="textAreaLeft" fmla="*/ 0 w 1029240"/>
                    <a:gd name="textAreaRight" fmla="*/ 1029600 w 1029240"/>
                    <a:gd name="textAreaTop" fmla="*/ 0 h 456840"/>
                    <a:gd name="textAreaBottom" fmla="*/ 457200 h 45684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0" y="0"/>
                      </a:moveTo>
                      <a:lnTo>
                        <a:pt x="5785" y="12181"/>
                      </a:lnTo>
                      <a:lnTo>
                        <a:pt x="12370" y="17493"/>
                      </a:lnTo>
                      <a:lnTo>
                        <a:pt x="21600" y="19029"/>
                      </a:lnTo>
                      <a:lnTo>
                        <a:pt x="5204" y="21600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304560" bIns="3045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</p:grpSp>
          <p:sp>
            <p:nvSpPr>
              <p:cNvPr id="49" name="Línea"/>
              <p:cNvSpPr/>
              <p:nvPr/>
            </p:nvSpPr>
            <p:spPr>
              <a:xfrm>
                <a:off x="27951480" y="8746920"/>
                <a:ext cx="273600" cy="1353960"/>
              </a:xfrm>
              <a:custGeom>
                <a:avLst/>
                <a:gdLst>
                  <a:gd name="textAreaLeft" fmla="*/ 0 w 273600"/>
                  <a:gd name="textAreaRight" fmla="*/ 273960 w 273600"/>
                  <a:gd name="textAreaTop" fmla="*/ 0 h 1353960"/>
                  <a:gd name="textAreaBottom" fmla="*/ 1354320 h 135396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573"/>
                    </a:moveTo>
                    <a:lnTo>
                      <a:pt x="1343" y="2816"/>
                    </a:lnTo>
                    <a:lnTo>
                      <a:pt x="7804" y="5137"/>
                    </a:lnTo>
                    <a:lnTo>
                      <a:pt x="7067" y="7863"/>
                    </a:lnTo>
                    <a:lnTo>
                      <a:pt x="4342" y="9512"/>
                    </a:lnTo>
                    <a:lnTo>
                      <a:pt x="5324" y="11228"/>
                    </a:lnTo>
                    <a:lnTo>
                      <a:pt x="6136" y="13988"/>
                    </a:lnTo>
                    <a:lnTo>
                      <a:pt x="4431" y="18349"/>
                    </a:lnTo>
                    <a:lnTo>
                      <a:pt x="6227" y="20786"/>
                    </a:lnTo>
                    <a:lnTo>
                      <a:pt x="16148" y="21600"/>
                    </a:lnTo>
                    <a:lnTo>
                      <a:pt x="12630" y="19753"/>
                    </a:lnTo>
                    <a:lnTo>
                      <a:pt x="13955" y="17142"/>
                    </a:lnTo>
                    <a:lnTo>
                      <a:pt x="16695" y="15262"/>
                    </a:lnTo>
                    <a:lnTo>
                      <a:pt x="16210" y="13667"/>
                    </a:lnTo>
                    <a:lnTo>
                      <a:pt x="21600" y="11740"/>
                    </a:lnTo>
                    <a:lnTo>
                      <a:pt x="19928" y="9820"/>
                    </a:lnTo>
                    <a:lnTo>
                      <a:pt x="15699" y="8034"/>
                    </a:lnTo>
                    <a:lnTo>
                      <a:pt x="20920" y="6291"/>
                    </a:lnTo>
                    <a:lnTo>
                      <a:pt x="18284" y="4469"/>
                    </a:lnTo>
                    <a:lnTo>
                      <a:pt x="13443" y="3199"/>
                    </a:lnTo>
                    <a:lnTo>
                      <a:pt x="11773" y="2021"/>
                    </a:lnTo>
                    <a:lnTo>
                      <a:pt x="13440" y="0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50" name="Figura"/>
              <p:cNvSpPr/>
              <p:nvPr/>
            </p:nvSpPr>
            <p:spPr>
              <a:xfrm>
                <a:off x="28020960" y="8838720"/>
                <a:ext cx="72720" cy="142920"/>
              </a:xfrm>
              <a:custGeom>
                <a:avLst/>
                <a:gdLst>
                  <a:gd name="textAreaLeft" fmla="*/ 0 w 72720"/>
                  <a:gd name="textAreaRight" fmla="*/ 73080 w 72720"/>
                  <a:gd name="textAreaTop" fmla="*/ 0 h 142920"/>
                  <a:gd name="textAreaBottom" fmla="*/ 143280 h 1429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446" y="10593"/>
                    </a:lnTo>
                    <a:lnTo>
                      <a:pt x="21600" y="21600"/>
                    </a:lnTo>
                    <a:lnTo>
                      <a:pt x="19255" y="674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43280" bIns="143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51" name="Figura"/>
              <p:cNvSpPr/>
              <p:nvPr/>
            </p:nvSpPr>
            <p:spPr>
              <a:xfrm>
                <a:off x="28072440" y="9317160"/>
                <a:ext cx="103320" cy="232200"/>
              </a:xfrm>
              <a:custGeom>
                <a:avLst/>
                <a:gdLst>
                  <a:gd name="textAreaLeft" fmla="*/ 0 w 103320"/>
                  <a:gd name="textAreaRight" fmla="*/ 103680 w 103320"/>
                  <a:gd name="textAreaTop" fmla="*/ 0 h 232200"/>
                  <a:gd name="textAreaBottom" fmla="*/ 232560 h 23220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4227" y="0"/>
                    </a:moveTo>
                    <a:lnTo>
                      <a:pt x="0" y="5420"/>
                    </a:lnTo>
                    <a:lnTo>
                      <a:pt x="2995" y="15191"/>
                    </a:lnTo>
                    <a:lnTo>
                      <a:pt x="9679" y="21600"/>
                    </a:lnTo>
                    <a:lnTo>
                      <a:pt x="21600" y="15216"/>
                    </a:lnTo>
                    <a:lnTo>
                      <a:pt x="20316" y="6886"/>
                    </a:lnTo>
                    <a:lnTo>
                      <a:pt x="4227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232560" bIns="2325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</p:grpSp>
        <p:sp>
          <p:nvSpPr>
            <p:cNvPr id="52" name="Figura"/>
            <p:cNvSpPr/>
            <p:nvPr/>
          </p:nvSpPr>
          <p:spPr>
            <a:xfrm>
              <a:off x="22764600" y="2096640"/>
              <a:ext cx="9330120" cy="5919120"/>
            </a:xfrm>
            <a:custGeom>
              <a:avLst/>
              <a:gdLst>
                <a:gd name="textAreaLeft" fmla="*/ 0 w 9330120"/>
                <a:gd name="textAreaRight" fmla="*/ 9330480 w 9330120"/>
                <a:gd name="textAreaTop" fmla="*/ 0 h 5919120"/>
                <a:gd name="textAreaBottom" fmla="*/ 5919480 h 591912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263" y="19845"/>
                  </a:moveTo>
                  <a:lnTo>
                    <a:pt x="10174" y="18917"/>
                  </a:lnTo>
                  <a:lnTo>
                    <a:pt x="9642" y="18909"/>
                  </a:lnTo>
                  <a:lnTo>
                    <a:pt x="9656" y="20315"/>
                  </a:lnTo>
                  <a:lnTo>
                    <a:pt x="9010" y="21168"/>
                  </a:lnTo>
                  <a:lnTo>
                    <a:pt x="7998" y="21197"/>
                  </a:lnTo>
                  <a:lnTo>
                    <a:pt x="7122" y="21080"/>
                  </a:lnTo>
                  <a:lnTo>
                    <a:pt x="6745" y="21600"/>
                  </a:lnTo>
                  <a:lnTo>
                    <a:pt x="5712" y="20932"/>
                  </a:lnTo>
                  <a:lnTo>
                    <a:pt x="4629" y="20287"/>
                  </a:lnTo>
                  <a:lnTo>
                    <a:pt x="3642" y="20204"/>
                  </a:lnTo>
                  <a:lnTo>
                    <a:pt x="2863" y="19499"/>
                  </a:lnTo>
                  <a:lnTo>
                    <a:pt x="2038" y="18498"/>
                  </a:lnTo>
                  <a:lnTo>
                    <a:pt x="1496" y="16814"/>
                  </a:lnTo>
                  <a:lnTo>
                    <a:pt x="2015" y="16261"/>
                  </a:lnTo>
                  <a:lnTo>
                    <a:pt x="3041" y="16220"/>
                  </a:lnTo>
                  <a:lnTo>
                    <a:pt x="2600" y="15391"/>
                  </a:lnTo>
                  <a:lnTo>
                    <a:pt x="1684" y="15086"/>
                  </a:lnTo>
                  <a:lnTo>
                    <a:pt x="1358" y="14048"/>
                  </a:lnTo>
                  <a:lnTo>
                    <a:pt x="697" y="12805"/>
                  </a:lnTo>
                  <a:lnTo>
                    <a:pt x="0" y="11750"/>
                  </a:lnTo>
                  <a:lnTo>
                    <a:pt x="15" y="9714"/>
                  </a:lnTo>
                  <a:lnTo>
                    <a:pt x="575" y="8543"/>
                  </a:lnTo>
                  <a:lnTo>
                    <a:pt x="1118" y="7483"/>
                  </a:lnTo>
                  <a:lnTo>
                    <a:pt x="1283" y="6273"/>
                  </a:lnTo>
                  <a:lnTo>
                    <a:pt x="2358" y="6037"/>
                  </a:lnTo>
                  <a:lnTo>
                    <a:pt x="3228" y="6669"/>
                  </a:lnTo>
                  <a:lnTo>
                    <a:pt x="3459" y="5576"/>
                  </a:lnTo>
                  <a:lnTo>
                    <a:pt x="3247" y="4441"/>
                  </a:lnTo>
                  <a:lnTo>
                    <a:pt x="3990" y="3665"/>
                  </a:lnTo>
                  <a:lnTo>
                    <a:pt x="4571" y="2865"/>
                  </a:lnTo>
                  <a:lnTo>
                    <a:pt x="5434" y="2626"/>
                  </a:lnTo>
                  <a:lnTo>
                    <a:pt x="6204" y="2134"/>
                  </a:lnTo>
                  <a:lnTo>
                    <a:pt x="6809" y="1150"/>
                  </a:lnTo>
                  <a:lnTo>
                    <a:pt x="7819" y="834"/>
                  </a:lnTo>
                  <a:lnTo>
                    <a:pt x="8448" y="424"/>
                  </a:lnTo>
                  <a:lnTo>
                    <a:pt x="9472" y="392"/>
                  </a:lnTo>
                  <a:lnTo>
                    <a:pt x="10329" y="53"/>
                  </a:lnTo>
                  <a:lnTo>
                    <a:pt x="11414" y="294"/>
                  </a:lnTo>
                  <a:lnTo>
                    <a:pt x="12512" y="0"/>
                  </a:lnTo>
                  <a:lnTo>
                    <a:pt x="13163" y="665"/>
                  </a:lnTo>
                  <a:lnTo>
                    <a:pt x="14144" y="929"/>
                  </a:lnTo>
                  <a:lnTo>
                    <a:pt x="14944" y="976"/>
                  </a:lnTo>
                  <a:lnTo>
                    <a:pt x="15235" y="1671"/>
                  </a:lnTo>
                  <a:lnTo>
                    <a:pt x="15560" y="2710"/>
                  </a:lnTo>
                  <a:lnTo>
                    <a:pt x="15606" y="3622"/>
                  </a:lnTo>
                  <a:lnTo>
                    <a:pt x="16154" y="3330"/>
                  </a:lnTo>
                  <a:lnTo>
                    <a:pt x="16041" y="2102"/>
                  </a:lnTo>
                  <a:lnTo>
                    <a:pt x="15802" y="1386"/>
                  </a:lnTo>
                  <a:lnTo>
                    <a:pt x="16899" y="1221"/>
                  </a:lnTo>
                  <a:lnTo>
                    <a:pt x="17474" y="1772"/>
                  </a:lnTo>
                  <a:lnTo>
                    <a:pt x="18112" y="2481"/>
                  </a:lnTo>
                  <a:lnTo>
                    <a:pt x="18754" y="3192"/>
                  </a:lnTo>
                  <a:lnTo>
                    <a:pt x="19659" y="4349"/>
                  </a:lnTo>
                  <a:lnTo>
                    <a:pt x="20100" y="6101"/>
                  </a:lnTo>
                  <a:lnTo>
                    <a:pt x="21011" y="6367"/>
                  </a:lnTo>
                  <a:lnTo>
                    <a:pt x="21151" y="7928"/>
                  </a:lnTo>
                  <a:lnTo>
                    <a:pt x="21249" y="9188"/>
                  </a:lnTo>
                  <a:lnTo>
                    <a:pt x="21148" y="10165"/>
                  </a:lnTo>
                  <a:lnTo>
                    <a:pt x="21600" y="10971"/>
                  </a:lnTo>
                  <a:lnTo>
                    <a:pt x="21533" y="12035"/>
                  </a:lnTo>
                  <a:lnTo>
                    <a:pt x="21169" y="13219"/>
                  </a:lnTo>
                  <a:lnTo>
                    <a:pt x="20590" y="14229"/>
                  </a:lnTo>
                  <a:lnTo>
                    <a:pt x="20519" y="15320"/>
                  </a:lnTo>
                  <a:lnTo>
                    <a:pt x="19962" y="15938"/>
                  </a:lnTo>
                  <a:lnTo>
                    <a:pt x="19863" y="17122"/>
                  </a:lnTo>
                  <a:lnTo>
                    <a:pt x="19600" y="17856"/>
                  </a:lnTo>
                  <a:lnTo>
                    <a:pt x="19209" y="18524"/>
                  </a:lnTo>
                  <a:lnTo>
                    <a:pt x="18450" y="18635"/>
                  </a:lnTo>
                  <a:lnTo>
                    <a:pt x="17823" y="19168"/>
                  </a:lnTo>
                  <a:lnTo>
                    <a:pt x="17049" y="19170"/>
                  </a:lnTo>
                  <a:lnTo>
                    <a:pt x="16476" y="19662"/>
                  </a:lnTo>
                  <a:lnTo>
                    <a:pt x="15826" y="19938"/>
                  </a:lnTo>
                  <a:lnTo>
                    <a:pt x="15030" y="20234"/>
                  </a:lnTo>
                  <a:lnTo>
                    <a:pt x="14264" y="20781"/>
                  </a:lnTo>
                  <a:lnTo>
                    <a:pt x="13713" y="21215"/>
                  </a:lnTo>
                  <a:lnTo>
                    <a:pt x="13072" y="20869"/>
                  </a:lnTo>
                  <a:lnTo>
                    <a:pt x="12496" y="20596"/>
                  </a:lnTo>
                  <a:lnTo>
                    <a:pt x="12121" y="20126"/>
                  </a:lnTo>
                  <a:lnTo>
                    <a:pt x="11816" y="19442"/>
                  </a:lnTo>
                  <a:lnTo>
                    <a:pt x="12185" y="18380"/>
                  </a:lnTo>
                  <a:lnTo>
                    <a:pt x="11757" y="18403"/>
                  </a:lnTo>
                  <a:lnTo>
                    <a:pt x="11270" y="19206"/>
                  </a:lnTo>
                  <a:lnTo>
                    <a:pt x="11298" y="18295"/>
                  </a:lnTo>
                  <a:lnTo>
                    <a:pt x="11464" y="16328"/>
                  </a:lnTo>
                  <a:lnTo>
                    <a:pt x="10948" y="16435"/>
                  </a:lnTo>
                  <a:lnTo>
                    <a:pt x="10713" y="17335"/>
                  </a:lnTo>
                  <a:lnTo>
                    <a:pt x="10667" y="18722"/>
                  </a:lnTo>
                  <a:lnTo>
                    <a:pt x="10822" y="20076"/>
                  </a:lnTo>
                  <a:lnTo>
                    <a:pt x="10263" y="19845"/>
                  </a:lnTo>
                  <a:close/>
                </a:path>
              </a:pathLst>
            </a:custGeom>
            <a:solidFill>
              <a:schemeClr val="accent3"/>
            </a:solidFill>
            <a:ln w="508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</p:grpSp>
      <p:sp>
        <p:nvSpPr>
          <p:cNvPr id="53" name="Flecha"/>
          <p:cNvSpPr/>
          <p:nvPr/>
        </p:nvSpPr>
        <p:spPr>
          <a:xfrm>
            <a:off x="27406440" y="16323120"/>
            <a:ext cx="8227440" cy="5018400"/>
          </a:xfrm>
          <a:prstGeom prst="rightArrow">
            <a:avLst>
              <a:gd name="adj1" fmla="val 32000"/>
              <a:gd name="adj2" fmla="val 16195"/>
            </a:avLst>
          </a:prstGeom>
          <a:solidFill>
            <a:schemeClr val="accent1">
              <a:hueOff val="-266614"/>
              <a:satOff val="17837"/>
              <a:lumOff val="17247"/>
            </a:schemeClr>
          </a:solidFill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grpSp>
        <p:nvGrpSpPr>
          <p:cNvPr id="54" name="Grupo"/>
          <p:cNvGrpSpPr/>
          <p:nvPr/>
        </p:nvGrpSpPr>
        <p:grpSpPr>
          <a:xfrm>
            <a:off x="18549720" y="9824040"/>
            <a:ext cx="3156480" cy="3979440"/>
            <a:chOff x="18549720" y="9824040"/>
            <a:chExt cx="3156480" cy="3979440"/>
          </a:xfrm>
        </p:grpSpPr>
        <p:grpSp>
          <p:nvGrpSpPr>
            <p:cNvPr id="55" name="Grupo"/>
            <p:cNvGrpSpPr/>
            <p:nvPr/>
          </p:nvGrpSpPr>
          <p:grpSpPr>
            <a:xfrm>
              <a:off x="18549720" y="9824040"/>
              <a:ext cx="3156480" cy="3979440"/>
              <a:chOff x="18549720" y="9824040"/>
              <a:chExt cx="3156480" cy="3979440"/>
            </a:xfrm>
          </p:grpSpPr>
          <p:sp>
            <p:nvSpPr>
              <p:cNvPr id="56" name="Figura"/>
              <p:cNvSpPr/>
              <p:nvPr/>
            </p:nvSpPr>
            <p:spPr>
              <a:xfrm>
                <a:off x="19516680" y="9824040"/>
                <a:ext cx="1753200" cy="3979440"/>
              </a:xfrm>
              <a:custGeom>
                <a:avLst/>
                <a:gdLst>
                  <a:gd name="textAreaLeft" fmla="*/ 0 w 1753200"/>
                  <a:gd name="textAreaRight" fmla="*/ 1753560 w 1753200"/>
                  <a:gd name="textAreaTop" fmla="*/ 0 h 3979440"/>
                  <a:gd name="textAreaBottom" fmla="*/ 3979800 h 397944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3685" y="12888"/>
                    </a:moveTo>
                    <a:cubicBezTo>
                      <a:pt x="2798" y="13964"/>
                      <a:pt x="2171" y="15063"/>
                      <a:pt x="1810" y="16172"/>
                    </a:cubicBezTo>
                    <a:cubicBezTo>
                      <a:pt x="1353" y="17577"/>
                      <a:pt x="1323" y="18993"/>
                      <a:pt x="1722" y="20399"/>
                    </a:cubicBezTo>
                    <a:lnTo>
                      <a:pt x="0" y="21144"/>
                    </a:lnTo>
                    <a:lnTo>
                      <a:pt x="3177" y="21417"/>
                    </a:lnTo>
                    <a:lnTo>
                      <a:pt x="6192" y="21552"/>
                    </a:lnTo>
                    <a:lnTo>
                      <a:pt x="11210" y="21600"/>
                    </a:lnTo>
                    <a:lnTo>
                      <a:pt x="17722" y="21504"/>
                    </a:lnTo>
                    <a:lnTo>
                      <a:pt x="14808" y="20734"/>
                    </a:lnTo>
                    <a:lnTo>
                      <a:pt x="12332" y="17852"/>
                    </a:lnTo>
                    <a:lnTo>
                      <a:pt x="12294" y="14960"/>
                    </a:lnTo>
                    <a:lnTo>
                      <a:pt x="12502" y="13201"/>
                    </a:lnTo>
                    <a:lnTo>
                      <a:pt x="14737" y="12938"/>
                    </a:lnTo>
                    <a:lnTo>
                      <a:pt x="18291" y="12693"/>
                    </a:lnTo>
                    <a:lnTo>
                      <a:pt x="21600" y="12136"/>
                    </a:lnTo>
                    <a:lnTo>
                      <a:pt x="20584" y="11630"/>
                    </a:lnTo>
                    <a:lnTo>
                      <a:pt x="17244" y="12022"/>
                    </a:lnTo>
                    <a:lnTo>
                      <a:pt x="15052" y="12238"/>
                    </a:lnTo>
                    <a:lnTo>
                      <a:pt x="13464" y="10834"/>
                    </a:lnTo>
                    <a:lnTo>
                      <a:pt x="13530" y="8565"/>
                    </a:lnTo>
                    <a:lnTo>
                      <a:pt x="14158" y="6646"/>
                    </a:lnTo>
                    <a:lnTo>
                      <a:pt x="14312" y="5569"/>
                    </a:lnTo>
                    <a:cubicBezTo>
                      <a:pt x="14633" y="5294"/>
                      <a:pt x="14955" y="5020"/>
                      <a:pt x="15276" y="4745"/>
                    </a:cubicBezTo>
                    <a:cubicBezTo>
                      <a:pt x="15597" y="4471"/>
                      <a:pt x="15919" y="4196"/>
                      <a:pt x="16240" y="3922"/>
                    </a:cubicBezTo>
                    <a:cubicBezTo>
                      <a:pt x="16390" y="3803"/>
                      <a:pt x="16539" y="3685"/>
                      <a:pt x="16689" y="3567"/>
                    </a:cubicBezTo>
                    <a:cubicBezTo>
                      <a:pt x="16838" y="3448"/>
                      <a:pt x="16988" y="3330"/>
                      <a:pt x="17137" y="3212"/>
                    </a:cubicBezTo>
                    <a:lnTo>
                      <a:pt x="14793" y="3367"/>
                    </a:lnTo>
                    <a:lnTo>
                      <a:pt x="12932" y="5071"/>
                    </a:lnTo>
                    <a:lnTo>
                      <a:pt x="12537" y="5958"/>
                    </a:lnTo>
                    <a:lnTo>
                      <a:pt x="11751" y="4463"/>
                    </a:lnTo>
                    <a:lnTo>
                      <a:pt x="12642" y="1601"/>
                    </a:lnTo>
                    <a:lnTo>
                      <a:pt x="12818" y="0"/>
                    </a:lnTo>
                    <a:lnTo>
                      <a:pt x="10236" y="596"/>
                    </a:lnTo>
                    <a:lnTo>
                      <a:pt x="9179" y="2437"/>
                    </a:lnTo>
                    <a:lnTo>
                      <a:pt x="9142" y="3941"/>
                    </a:lnTo>
                    <a:lnTo>
                      <a:pt x="9298" y="5306"/>
                    </a:lnTo>
                    <a:lnTo>
                      <a:pt x="9754" y="6694"/>
                    </a:lnTo>
                    <a:cubicBezTo>
                      <a:pt x="9890" y="6961"/>
                      <a:pt x="10026" y="7228"/>
                      <a:pt x="10161" y="7495"/>
                    </a:cubicBezTo>
                    <a:cubicBezTo>
                      <a:pt x="10297" y="7763"/>
                      <a:pt x="10433" y="8030"/>
                      <a:pt x="10568" y="8297"/>
                    </a:cubicBezTo>
                    <a:lnTo>
                      <a:pt x="9595" y="9755"/>
                    </a:lnTo>
                    <a:lnTo>
                      <a:pt x="8863" y="10526"/>
                    </a:lnTo>
                    <a:lnTo>
                      <a:pt x="7407" y="6456"/>
                    </a:lnTo>
                    <a:lnTo>
                      <a:pt x="7642" y="5742"/>
                    </a:lnTo>
                    <a:lnTo>
                      <a:pt x="4940" y="5792"/>
                    </a:lnTo>
                    <a:lnTo>
                      <a:pt x="4932" y="7083"/>
                    </a:lnTo>
                    <a:lnTo>
                      <a:pt x="5443" y="8657"/>
                    </a:lnTo>
                    <a:lnTo>
                      <a:pt x="4961" y="10654"/>
                    </a:lnTo>
                    <a:lnTo>
                      <a:pt x="5433" y="11996"/>
                    </a:lnTo>
                    <a:lnTo>
                      <a:pt x="3685" y="12888"/>
                    </a:lnTo>
                    <a:close/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57" name="Línea"/>
              <p:cNvSpPr/>
              <p:nvPr/>
            </p:nvSpPr>
            <p:spPr>
              <a:xfrm>
                <a:off x="19002240" y="11977920"/>
                <a:ext cx="986760" cy="1793520"/>
              </a:xfrm>
              <a:custGeom>
                <a:avLst/>
                <a:gdLst>
                  <a:gd name="textAreaLeft" fmla="*/ 0 w 986760"/>
                  <a:gd name="textAreaRight" fmla="*/ 987120 w 986760"/>
                  <a:gd name="textAreaTop" fmla="*/ 0 h 1793520"/>
                  <a:gd name="textAreaBottom" fmla="*/ 1793880 h 1793520"/>
                </a:gdLst>
                <a:ahLst/>
                <a:rect l="textAreaLeft" t="textAreaTop" r="textAreaRight" b="textAreaBottom"/>
                <a:pathLst>
                  <a:path w="21600" h="20847">
                    <a:moveTo>
                      <a:pt x="11733" y="20505"/>
                    </a:moveTo>
                    <a:lnTo>
                      <a:pt x="5935" y="19224"/>
                    </a:lnTo>
                    <a:lnTo>
                      <a:pt x="0" y="20847"/>
                    </a:lnTo>
                    <a:lnTo>
                      <a:pt x="8688" y="16134"/>
                    </a:lnTo>
                    <a:lnTo>
                      <a:pt x="12710" y="11150"/>
                    </a:lnTo>
                    <a:lnTo>
                      <a:pt x="14221" y="6990"/>
                    </a:lnTo>
                    <a:lnTo>
                      <a:pt x="17113" y="1370"/>
                    </a:lnTo>
                    <a:cubicBezTo>
                      <a:pt x="14567" y="598"/>
                      <a:pt x="21496" y="-753"/>
                      <a:pt x="21412" y="531"/>
                    </a:cubicBezTo>
                    <a:cubicBezTo>
                      <a:pt x="21411" y="546"/>
                      <a:pt x="21404" y="562"/>
                      <a:pt x="21373" y="568"/>
                    </a:cubicBezTo>
                    <a:cubicBezTo>
                      <a:pt x="21346" y="573"/>
                      <a:pt x="21315" y="567"/>
                      <a:pt x="21286" y="565"/>
                    </a:cubicBezTo>
                    <a:cubicBezTo>
                      <a:pt x="21232" y="562"/>
                      <a:pt x="21177" y="571"/>
                      <a:pt x="21146" y="590"/>
                    </a:cubicBezTo>
                    <a:lnTo>
                      <a:pt x="21600" y="915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58" name="Línea"/>
              <p:cNvSpPr/>
              <p:nvPr/>
            </p:nvSpPr>
            <p:spPr>
              <a:xfrm>
                <a:off x="18549720" y="10575000"/>
                <a:ext cx="1771200" cy="3104280"/>
              </a:xfrm>
              <a:custGeom>
                <a:avLst/>
                <a:gdLst>
                  <a:gd name="textAreaLeft" fmla="*/ 0 w 1771200"/>
                  <a:gd name="textAreaRight" fmla="*/ 1771560 w 1771200"/>
                  <a:gd name="textAreaTop" fmla="*/ 0 h 3104280"/>
                  <a:gd name="textAreaBottom" fmla="*/ 3104640 h 310428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7182" y="21575"/>
                    </a:moveTo>
                    <a:lnTo>
                      <a:pt x="0" y="21600"/>
                    </a:lnTo>
                    <a:lnTo>
                      <a:pt x="8403" y="19709"/>
                    </a:lnTo>
                    <a:lnTo>
                      <a:pt x="11201" y="17318"/>
                    </a:lnTo>
                    <a:lnTo>
                      <a:pt x="12358" y="14047"/>
                    </a:lnTo>
                    <a:lnTo>
                      <a:pt x="13813" y="9425"/>
                    </a:lnTo>
                    <a:lnTo>
                      <a:pt x="15323" y="5795"/>
                    </a:lnTo>
                    <a:lnTo>
                      <a:pt x="15020" y="1074"/>
                    </a:lnTo>
                    <a:lnTo>
                      <a:pt x="14992" y="0"/>
                    </a:lnTo>
                    <a:lnTo>
                      <a:pt x="18287" y="216"/>
                    </a:lnTo>
                    <a:lnTo>
                      <a:pt x="18579" y="2261"/>
                    </a:lnTo>
                    <a:lnTo>
                      <a:pt x="19607" y="4046"/>
                    </a:lnTo>
                    <a:lnTo>
                      <a:pt x="21600" y="2943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59" name="Línea"/>
              <p:cNvSpPr/>
              <p:nvPr/>
            </p:nvSpPr>
            <p:spPr>
              <a:xfrm>
                <a:off x="20568600" y="13208400"/>
                <a:ext cx="1137600" cy="488520"/>
              </a:xfrm>
              <a:custGeom>
                <a:avLst/>
                <a:gdLst>
                  <a:gd name="textAreaLeft" fmla="*/ 0 w 1137600"/>
                  <a:gd name="textAreaRight" fmla="*/ 1137960 w 1137600"/>
                  <a:gd name="textAreaTop" fmla="*/ 0 h 488520"/>
                  <a:gd name="textAreaBottom" fmla="*/ 488880 h 4885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5785" y="12181"/>
                    </a:lnTo>
                    <a:lnTo>
                      <a:pt x="12370" y="17493"/>
                    </a:lnTo>
                    <a:lnTo>
                      <a:pt x="21600" y="19029"/>
                    </a:lnTo>
                    <a:lnTo>
                      <a:pt x="5204" y="21600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304560" bIns="3045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</p:grpSp>
        <p:sp>
          <p:nvSpPr>
            <p:cNvPr id="60" name="Línea"/>
            <p:cNvSpPr/>
            <p:nvPr/>
          </p:nvSpPr>
          <p:spPr>
            <a:xfrm>
              <a:off x="20834640" y="12144240"/>
              <a:ext cx="302760" cy="1448280"/>
            </a:xfrm>
            <a:custGeom>
              <a:avLst/>
              <a:gdLst>
                <a:gd name="textAreaLeft" fmla="*/ 0 w 302760"/>
                <a:gd name="textAreaRight" fmla="*/ 303120 w 302760"/>
                <a:gd name="textAreaTop" fmla="*/ 0 h 1448280"/>
                <a:gd name="textAreaBottom" fmla="*/ 1448640 h 144828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573"/>
                  </a:moveTo>
                  <a:lnTo>
                    <a:pt x="1343" y="2816"/>
                  </a:lnTo>
                  <a:lnTo>
                    <a:pt x="7804" y="5137"/>
                  </a:lnTo>
                  <a:lnTo>
                    <a:pt x="7067" y="7863"/>
                  </a:lnTo>
                  <a:lnTo>
                    <a:pt x="4342" y="9512"/>
                  </a:lnTo>
                  <a:lnTo>
                    <a:pt x="5324" y="11228"/>
                  </a:lnTo>
                  <a:lnTo>
                    <a:pt x="6136" y="13988"/>
                  </a:lnTo>
                  <a:lnTo>
                    <a:pt x="4431" y="18349"/>
                  </a:lnTo>
                  <a:lnTo>
                    <a:pt x="6227" y="20786"/>
                  </a:lnTo>
                  <a:lnTo>
                    <a:pt x="16148" y="21600"/>
                  </a:lnTo>
                  <a:lnTo>
                    <a:pt x="12630" y="19753"/>
                  </a:lnTo>
                  <a:lnTo>
                    <a:pt x="13955" y="17142"/>
                  </a:lnTo>
                  <a:lnTo>
                    <a:pt x="16695" y="15262"/>
                  </a:lnTo>
                  <a:lnTo>
                    <a:pt x="16210" y="13667"/>
                  </a:lnTo>
                  <a:lnTo>
                    <a:pt x="21600" y="11740"/>
                  </a:lnTo>
                  <a:lnTo>
                    <a:pt x="19928" y="9820"/>
                  </a:lnTo>
                  <a:lnTo>
                    <a:pt x="15699" y="8034"/>
                  </a:lnTo>
                  <a:lnTo>
                    <a:pt x="20920" y="6291"/>
                  </a:lnTo>
                  <a:lnTo>
                    <a:pt x="18284" y="4469"/>
                  </a:lnTo>
                  <a:lnTo>
                    <a:pt x="13443" y="3199"/>
                  </a:lnTo>
                  <a:lnTo>
                    <a:pt x="11773" y="2021"/>
                  </a:lnTo>
                  <a:lnTo>
                    <a:pt x="13440" y="0"/>
                  </a:lnTo>
                </a:path>
              </a:pathLst>
            </a:custGeom>
            <a:solidFill>
              <a:srgbClr val="c9c3ba"/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61" name="Figura"/>
            <p:cNvSpPr/>
            <p:nvPr/>
          </p:nvSpPr>
          <p:spPr>
            <a:xfrm>
              <a:off x="20911680" y="12242520"/>
              <a:ext cx="80280" cy="152640"/>
            </a:xfrm>
            <a:custGeom>
              <a:avLst/>
              <a:gdLst>
                <a:gd name="textAreaLeft" fmla="*/ 0 w 80280"/>
                <a:gd name="textAreaRight" fmla="*/ 80640 w 80280"/>
                <a:gd name="textAreaTop" fmla="*/ 0 h 152640"/>
                <a:gd name="textAreaBottom" fmla="*/ 153000 h 15264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446" y="10593"/>
                  </a:lnTo>
                  <a:lnTo>
                    <a:pt x="21600" y="21600"/>
                  </a:lnTo>
                  <a:lnTo>
                    <a:pt x="19255" y="674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3360" bIns="15336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62" name="Figura"/>
            <p:cNvSpPr/>
            <p:nvPr/>
          </p:nvSpPr>
          <p:spPr>
            <a:xfrm>
              <a:off x="20968560" y="12754080"/>
              <a:ext cx="114120" cy="248400"/>
            </a:xfrm>
            <a:custGeom>
              <a:avLst/>
              <a:gdLst>
                <a:gd name="textAreaLeft" fmla="*/ 0 w 114120"/>
                <a:gd name="textAreaRight" fmla="*/ 114480 w 114120"/>
                <a:gd name="textAreaTop" fmla="*/ 0 h 248400"/>
                <a:gd name="textAreaBottom" fmla="*/ 248760 h 248400"/>
              </a:gdLst>
              <a:ahLst/>
              <a:rect l="textAreaLeft" t="textAreaTop" r="textAreaRight" b="textAreaBottom"/>
              <a:pathLst>
                <a:path w="21600" h="21600">
                  <a:moveTo>
                    <a:pt x="4227" y="0"/>
                  </a:moveTo>
                  <a:lnTo>
                    <a:pt x="0" y="5420"/>
                  </a:lnTo>
                  <a:lnTo>
                    <a:pt x="2995" y="15191"/>
                  </a:lnTo>
                  <a:lnTo>
                    <a:pt x="9679" y="21600"/>
                  </a:lnTo>
                  <a:lnTo>
                    <a:pt x="21600" y="15216"/>
                  </a:lnTo>
                  <a:lnTo>
                    <a:pt x="20316" y="6886"/>
                  </a:lnTo>
                  <a:lnTo>
                    <a:pt x="4227" y="0"/>
                  </a:lnTo>
                  <a:close/>
                </a:path>
              </a:pathLst>
            </a:custGeom>
            <a:noFill/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249120" bIns="2491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</p:grpSp>
      <p:grpSp>
        <p:nvGrpSpPr>
          <p:cNvPr id="63" name="Grupo"/>
          <p:cNvGrpSpPr/>
          <p:nvPr/>
        </p:nvGrpSpPr>
        <p:grpSpPr>
          <a:xfrm>
            <a:off x="12326760" y="14847120"/>
            <a:ext cx="3682800" cy="5129640"/>
            <a:chOff x="12326760" y="14847120"/>
            <a:chExt cx="3682800" cy="5129640"/>
          </a:xfrm>
        </p:grpSpPr>
        <p:grpSp>
          <p:nvGrpSpPr>
            <p:cNvPr id="64" name="Grupo"/>
            <p:cNvGrpSpPr/>
            <p:nvPr/>
          </p:nvGrpSpPr>
          <p:grpSpPr>
            <a:xfrm>
              <a:off x="12326760" y="15513480"/>
              <a:ext cx="3682800" cy="4463280"/>
              <a:chOff x="12326760" y="15513480"/>
              <a:chExt cx="3682800" cy="4463280"/>
            </a:xfrm>
          </p:grpSpPr>
          <p:grpSp>
            <p:nvGrpSpPr>
              <p:cNvPr id="65" name="Grupo"/>
              <p:cNvGrpSpPr/>
              <p:nvPr/>
            </p:nvGrpSpPr>
            <p:grpSpPr>
              <a:xfrm>
                <a:off x="12326760" y="15513480"/>
                <a:ext cx="3682800" cy="4463280"/>
                <a:chOff x="12326760" y="15513480"/>
                <a:chExt cx="3682800" cy="4463280"/>
              </a:xfrm>
            </p:grpSpPr>
            <p:sp>
              <p:nvSpPr>
                <p:cNvPr id="66" name="Figura"/>
                <p:cNvSpPr/>
                <p:nvPr/>
              </p:nvSpPr>
              <p:spPr>
                <a:xfrm>
                  <a:off x="13455000" y="15513480"/>
                  <a:ext cx="2045520" cy="4463280"/>
                </a:xfrm>
                <a:custGeom>
                  <a:avLst/>
                  <a:gdLst>
                    <a:gd name="textAreaLeft" fmla="*/ 0 w 2045520"/>
                    <a:gd name="textAreaRight" fmla="*/ 2045880 w 2045520"/>
                    <a:gd name="textAreaTop" fmla="*/ 0 h 4463280"/>
                    <a:gd name="textAreaBottom" fmla="*/ 4463640 h 446328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3685" y="12888"/>
                      </a:moveTo>
                      <a:cubicBezTo>
                        <a:pt x="2798" y="13964"/>
                        <a:pt x="2171" y="15063"/>
                        <a:pt x="1810" y="16172"/>
                      </a:cubicBezTo>
                      <a:cubicBezTo>
                        <a:pt x="1353" y="17577"/>
                        <a:pt x="1323" y="18993"/>
                        <a:pt x="1722" y="20399"/>
                      </a:cubicBezTo>
                      <a:lnTo>
                        <a:pt x="0" y="21144"/>
                      </a:lnTo>
                      <a:lnTo>
                        <a:pt x="3177" y="21417"/>
                      </a:lnTo>
                      <a:lnTo>
                        <a:pt x="6192" y="21552"/>
                      </a:lnTo>
                      <a:lnTo>
                        <a:pt x="11210" y="21600"/>
                      </a:lnTo>
                      <a:lnTo>
                        <a:pt x="17722" y="21504"/>
                      </a:lnTo>
                      <a:lnTo>
                        <a:pt x="14808" y="20734"/>
                      </a:lnTo>
                      <a:lnTo>
                        <a:pt x="12332" y="17852"/>
                      </a:lnTo>
                      <a:lnTo>
                        <a:pt x="12294" y="14960"/>
                      </a:lnTo>
                      <a:lnTo>
                        <a:pt x="12502" y="13201"/>
                      </a:lnTo>
                      <a:lnTo>
                        <a:pt x="14737" y="12938"/>
                      </a:lnTo>
                      <a:lnTo>
                        <a:pt x="18291" y="12693"/>
                      </a:lnTo>
                      <a:lnTo>
                        <a:pt x="21600" y="12136"/>
                      </a:lnTo>
                      <a:lnTo>
                        <a:pt x="20584" y="11630"/>
                      </a:lnTo>
                      <a:lnTo>
                        <a:pt x="17244" y="12022"/>
                      </a:lnTo>
                      <a:lnTo>
                        <a:pt x="15052" y="12238"/>
                      </a:lnTo>
                      <a:lnTo>
                        <a:pt x="13464" y="10834"/>
                      </a:lnTo>
                      <a:lnTo>
                        <a:pt x="13530" y="8565"/>
                      </a:lnTo>
                      <a:lnTo>
                        <a:pt x="14158" y="6646"/>
                      </a:lnTo>
                      <a:lnTo>
                        <a:pt x="14312" y="5569"/>
                      </a:lnTo>
                      <a:cubicBezTo>
                        <a:pt x="14633" y="5294"/>
                        <a:pt x="14955" y="5020"/>
                        <a:pt x="15276" y="4745"/>
                      </a:cubicBezTo>
                      <a:cubicBezTo>
                        <a:pt x="15597" y="4471"/>
                        <a:pt x="15919" y="4196"/>
                        <a:pt x="16240" y="3922"/>
                      </a:cubicBezTo>
                      <a:cubicBezTo>
                        <a:pt x="16390" y="3803"/>
                        <a:pt x="16539" y="3685"/>
                        <a:pt x="16689" y="3567"/>
                      </a:cubicBezTo>
                      <a:cubicBezTo>
                        <a:pt x="16838" y="3448"/>
                        <a:pt x="16988" y="3330"/>
                        <a:pt x="17137" y="3212"/>
                      </a:cubicBezTo>
                      <a:lnTo>
                        <a:pt x="14793" y="3367"/>
                      </a:lnTo>
                      <a:lnTo>
                        <a:pt x="12932" y="5071"/>
                      </a:lnTo>
                      <a:lnTo>
                        <a:pt x="12537" y="5958"/>
                      </a:lnTo>
                      <a:lnTo>
                        <a:pt x="11751" y="4463"/>
                      </a:lnTo>
                      <a:lnTo>
                        <a:pt x="12642" y="1601"/>
                      </a:lnTo>
                      <a:lnTo>
                        <a:pt x="12818" y="0"/>
                      </a:lnTo>
                      <a:lnTo>
                        <a:pt x="10236" y="596"/>
                      </a:lnTo>
                      <a:lnTo>
                        <a:pt x="9179" y="2437"/>
                      </a:lnTo>
                      <a:lnTo>
                        <a:pt x="9142" y="3941"/>
                      </a:lnTo>
                      <a:lnTo>
                        <a:pt x="9298" y="5306"/>
                      </a:lnTo>
                      <a:lnTo>
                        <a:pt x="9754" y="6694"/>
                      </a:lnTo>
                      <a:cubicBezTo>
                        <a:pt x="9890" y="6961"/>
                        <a:pt x="10026" y="7228"/>
                        <a:pt x="10161" y="7495"/>
                      </a:cubicBezTo>
                      <a:cubicBezTo>
                        <a:pt x="10297" y="7763"/>
                        <a:pt x="10433" y="8030"/>
                        <a:pt x="10568" y="8297"/>
                      </a:cubicBezTo>
                      <a:lnTo>
                        <a:pt x="9595" y="9755"/>
                      </a:lnTo>
                      <a:lnTo>
                        <a:pt x="8863" y="10526"/>
                      </a:lnTo>
                      <a:lnTo>
                        <a:pt x="7407" y="6456"/>
                      </a:lnTo>
                      <a:lnTo>
                        <a:pt x="7642" y="5742"/>
                      </a:lnTo>
                      <a:lnTo>
                        <a:pt x="4940" y="5792"/>
                      </a:lnTo>
                      <a:lnTo>
                        <a:pt x="4932" y="7083"/>
                      </a:lnTo>
                      <a:lnTo>
                        <a:pt x="5443" y="8657"/>
                      </a:lnTo>
                      <a:lnTo>
                        <a:pt x="4961" y="10654"/>
                      </a:lnTo>
                      <a:lnTo>
                        <a:pt x="5433" y="11996"/>
                      </a:lnTo>
                      <a:lnTo>
                        <a:pt x="3685" y="12888"/>
                      </a:lnTo>
                      <a:close/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67" name="Línea"/>
                <p:cNvSpPr/>
                <p:nvPr/>
              </p:nvSpPr>
              <p:spPr>
                <a:xfrm>
                  <a:off x="12854880" y="17929080"/>
                  <a:ext cx="1151280" cy="2011680"/>
                </a:xfrm>
                <a:custGeom>
                  <a:avLst/>
                  <a:gdLst>
                    <a:gd name="textAreaLeft" fmla="*/ 0 w 1151280"/>
                    <a:gd name="textAreaRight" fmla="*/ 1151640 w 1151280"/>
                    <a:gd name="textAreaTop" fmla="*/ 0 h 2011680"/>
                    <a:gd name="textAreaBottom" fmla="*/ 2012040 h 2011680"/>
                  </a:gdLst>
                  <a:ahLst/>
                  <a:rect l="textAreaLeft" t="textAreaTop" r="textAreaRight" b="textAreaBottom"/>
                  <a:pathLst>
                    <a:path w="21600" h="20847">
                      <a:moveTo>
                        <a:pt x="11733" y="20505"/>
                      </a:moveTo>
                      <a:lnTo>
                        <a:pt x="5935" y="19224"/>
                      </a:lnTo>
                      <a:lnTo>
                        <a:pt x="0" y="20847"/>
                      </a:lnTo>
                      <a:lnTo>
                        <a:pt x="8688" y="16134"/>
                      </a:lnTo>
                      <a:lnTo>
                        <a:pt x="12710" y="11150"/>
                      </a:lnTo>
                      <a:lnTo>
                        <a:pt x="14221" y="6990"/>
                      </a:lnTo>
                      <a:lnTo>
                        <a:pt x="17113" y="1370"/>
                      </a:lnTo>
                      <a:cubicBezTo>
                        <a:pt x="14567" y="598"/>
                        <a:pt x="21496" y="-753"/>
                        <a:pt x="21412" y="531"/>
                      </a:cubicBezTo>
                      <a:cubicBezTo>
                        <a:pt x="21411" y="546"/>
                        <a:pt x="21404" y="562"/>
                        <a:pt x="21373" y="568"/>
                      </a:cubicBezTo>
                      <a:cubicBezTo>
                        <a:pt x="21346" y="573"/>
                        <a:pt x="21315" y="567"/>
                        <a:pt x="21286" y="565"/>
                      </a:cubicBezTo>
                      <a:cubicBezTo>
                        <a:pt x="21232" y="562"/>
                        <a:pt x="21177" y="571"/>
                        <a:pt x="21146" y="590"/>
                      </a:cubicBezTo>
                      <a:lnTo>
                        <a:pt x="21600" y="915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68" name="Línea"/>
                <p:cNvSpPr/>
                <p:nvPr/>
              </p:nvSpPr>
              <p:spPr>
                <a:xfrm>
                  <a:off x="12326760" y="16355520"/>
                  <a:ext cx="2066760" cy="3481560"/>
                </a:xfrm>
                <a:custGeom>
                  <a:avLst/>
                  <a:gdLst>
                    <a:gd name="textAreaLeft" fmla="*/ 0 w 2066760"/>
                    <a:gd name="textAreaRight" fmla="*/ 2067120 w 2066760"/>
                    <a:gd name="textAreaTop" fmla="*/ 0 h 3481560"/>
                    <a:gd name="textAreaBottom" fmla="*/ 3481920 h 348156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7182" y="21575"/>
                      </a:moveTo>
                      <a:lnTo>
                        <a:pt x="0" y="21600"/>
                      </a:lnTo>
                      <a:lnTo>
                        <a:pt x="8403" y="19709"/>
                      </a:lnTo>
                      <a:lnTo>
                        <a:pt x="11201" y="17318"/>
                      </a:lnTo>
                      <a:lnTo>
                        <a:pt x="12358" y="14047"/>
                      </a:lnTo>
                      <a:lnTo>
                        <a:pt x="13813" y="9425"/>
                      </a:lnTo>
                      <a:lnTo>
                        <a:pt x="15323" y="5795"/>
                      </a:lnTo>
                      <a:lnTo>
                        <a:pt x="15020" y="1074"/>
                      </a:lnTo>
                      <a:lnTo>
                        <a:pt x="14992" y="0"/>
                      </a:lnTo>
                      <a:lnTo>
                        <a:pt x="18287" y="216"/>
                      </a:lnTo>
                      <a:lnTo>
                        <a:pt x="18579" y="2261"/>
                      </a:lnTo>
                      <a:lnTo>
                        <a:pt x="19607" y="4046"/>
                      </a:lnTo>
                      <a:lnTo>
                        <a:pt x="21600" y="2943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69" name="Línea"/>
                <p:cNvSpPr/>
                <p:nvPr/>
              </p:nvSpPr>
              <p:spPr>
                <a:xfrm>
                  <a:off x="14682240" y="19308960"/>
                  <a:ext cx="1327320" cy="547920"/>
                </a:xfrm>
                <a:custGeom>
                  <a:avLst/>
                  <a:gdLst>
                    <a:gd name="textAreaLeft" fmla="*/ 0 w 1327320"/>
                    <a:gd name="textAreaRight" fmla="*/ 1327680 w 1327320"/>
                    <a:gd name="textAreaTop" fmla="*/ 0 h 547920"/>
                    <a:gd name="textAreaBottom" fmla="*/ 548280 h 5479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0" y="0"/>
                      </a:moveTo>
                      <a:lnTo>
                        <a:pt x="5785" y="12181"/>
                      </a:lnTo>
                      <a:lnTo>
                        <a:pt x="12370" y="17493"/>
                      </a:lnTo>
                      <a:lnTo>
                        <a:pt x="21600" y="19029"/>
                      </a:lnTo>
                      <a:lnTo>
                        <a:pt x="5204" y="21600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304560" bIns="3045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</p:grpSp>
          <p:sp>
            <p:nvSpPr>
              <p:cNvPr id="70" name="Línea"/>
              <p:cNvSpPr/>
              <p:nvPr/>
            </p:nvSpPr>
            <p:spPr>
              <a:xfrm>
                <a:off x="14992200" y="18115560"/>
                <a:ext cx="353160" cy="1624320"/>
              </a:xfrm>
              <a:custGeom>
                <a:avLst/>
                <a:gdLst>
                  <a:gd name="textAreaLeft" fmla="*/ 0 w 353160"/>
                  <a:gd name="textAreaRight" fmla="*/ 353520 w 353160"/>
                  <a:gd name="textAreaTop" fmla="*/ 0 h 1624320"/>
                  <a:gd name="textAreaBottom" fmla="*/ 1624680 h 16243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573"/>
                    </a:moveTo>
                    <a:lnTo>
                      <a:pt x="1343" y="2816"/>
                    </a:lnTo>
                    <a:lnTo>
                      <a:pt x="7804" y="5137"/>
                    </a:lnTo>
                    <a:lnTo>
                      <a:pt x="7067" y="7863"/>
                    </a:lnTo>
                    <a:lnTo>
                      <a:pt x="4342" y="9512"/>
                    </a:lnTo>
                    <a:lnTo>
                      <a:pt x="5324" y="11228"/>
                    </a:lnTo>
                    <a:lnTo>
                      <a:pt x="6136" y="13988"/>
                    </a:lnTo>
                    <a:lnTo>
                      <a:pt x="4431" y="18349"/>
                    </a:lnTo>
                    <a:lnTo>
                      <a:pt x="6227" y="20786"/>
                    </a:lnTo>
                    <a:lnTo>
                      <a:pt x="16148" y="21600"/>
                    </a:lnTo>
                    <a:lnTo>
                      <a:pt x="12630" y="19753"/>
                    </a:lnTo>
                    <a:lnTo>
                      <a:pt x="13955" y="17142"/>
                    </a:lnTo>
                    <a:lnTo>
                      <a:pt x="16695" y="15262"/>
                    </a:lnTo>
                    <a:lnTo>
                      <a:pt x="16210" y="13667"/>
                    </a:lnTo>
                    <a:lnTo>
                      <a:pt x="21600" y="11740"/>
                    </a:lnTo>
                    <a:lnTo>
                      <a:pt x="19928" y="9820"/>
                    </a:lnTo>
                    <a:lnTo>
                      <a:pt x="15699" y="8034"/>
                    </a:lnTo>
                    <a:lnTo>
                      <a:pt x="20920" y="6291"/>
                    </a:lnTo>
                    <a:lnTo>
                      <a:pt x="18284" y="4469"/>
                    </a:lnTo>
                    <a:lnTo>
                      <a:pt x="13443" y="3199"/>
                    </a:lnTo>
                    <a:lnTo>
                      <a:pt x="11773" y="2021"/>
                    </a:lnTo>
                    <a:lnTo>
                      <a:pt x="13440" y="0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71" name="Figura"/>
              <p:cNvSpPr/>
              <p:nvPr/>
            </p:nvSpPr>
            <p:spPr>
              <a:xfrm>
                <a:off x="15082200" y="18226080"/>
                <a:ext cx="93600" cy="171360"/>
              </a:xfrm>
              <a:custGeom>
                <a:avLst/>
                <a:gdLst>
                  <a:gd name="textAreaLeft" fmla="*/ 0 w 93600"/>
                  <a:gd name="textAreaRight" fmla="*/ 93960 w 93600"/>
                  <a:gd name="textAreaTop" fmla="*/ 0 h 171360"/>
                  <a:gd name="textAreaBottom" fmla="*/ 171720 h 17136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446" y="10593"/>
                    </a:lnTo>
                    <a:lnTo>
                      <a:pt x="21600" y="21600"/>
                    </a:lnTo>
                    <a:lnTo>
                      <a:pt x="19255" y="674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72080" bIns="1720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72" name="Figura"/>
              <p:cNvSpPr/>
              <p:nvPr/>
            </p:nvSpPr>
            <p:spPr>
              <a:xfrm>
                <a:off x="15148800" y="18799920"/>
                <a:ext cx="133200" cy="278640"/>
              </a:xfrm>
              <a:custGeom>
                <a:avLst/>
                <a:gdLst>
                  <a:gd name="textAreaLeft" fmla="*/ 0 w 133200"/>
                  <a:gd name="textAreaRight" fmla="*/ 133560 w 133200"/>
                  <a:gd name="textAreaTop" fmla="*/ 0 h 278640"/>
                  <a:gd name="textAreaBottom" fmla="*/ 279000 h 27864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4227" y="0"/>
                    </a:moveTo>
                    <a:lnTo>
                      <a:pt x="0" y="5420"/>
                    </a:lnTo>
                    <a:lnTo>
                      <a:pt x="2995" y="15191"/>
                    </a:lnTo>
                    <a:lnTo>
                      <a:pt x="9679" y="21600"/>
                    </a:lnTo>
                    <a:lnTo>
                      <a:pt x="21600" y="15216"/>
                    </a:lnTo>
                    <a:lnTo>
                      <a:pt x="20316" y="6886"/>
                    </a:lnTo>
                    <a:lnTo>
                      <a:pt x="4227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279360" bIns="2793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</p:grpSp>
        <p:sp>
          <p:nvSpPr>
            <p:cNvPr id="73" name="Figura"/>
            <p:cNvSpPr/>
            <p:nvPr/>
          </p:nvSpPr>
          <p:spPr>
            <a:xfrm>
              <a:off x="15176880" y="17604000"/>
              <a:ext cx="650160" cy="473040"/>
            </a:xfrm>
            <a:custGeom>
              <a:avLst/>
              <a:gdLst>
                <a:gd name="textAreaLeft" fmla="*/ 0 w 650160"/>
                <a:gd name="textAreaRight" fmla="*/ 650520 w 650160"/>
                <a:gd name="textAreaTop" fmla="*/ 0 h 473040"/>
                <a:gd name="textAreaBottom" fmla="*/ 473400 h 47304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13092"/>
                  </a:moveTo>
                  <a:lnTo>
                    <a:pt x="8150" y="9840"/>
                  </a:lnTo>
                  <a:lnTo>
                    <a:pt x="14257" y="21600"/>
                  </a:lnTo>
                  <a:lnTo>
                    <a:pt x="21600" y="11998"/>
                  </a:lnTo>
                  <a:lnTo>
                    <a:pt x="17168" y="4"/>
                  </a:lnTo>
                  <a:lnTo>
                    <a:pt x="3739" y="0"/>
                  </a:lnTo>
                  <a:lnTo>
                    <a:pt x="0" y="13092"/>
                  </a:lnTo>
                  <a:close/>
                </a:path>
              </a:pathLst>
            </a:custGeom>
            <a:solidFill>
              <a:schemeClr val="accent3"/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304560" bIns="30456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74" name="Figura"/>
            <p:cNvSpPr/>
            <p:nvPr/>
          </p:nvSpPr>
          <p:spPr>
            <a:xfrm>
              <a:off x="14771160" y="15767280"/>
              <a:ext cx="678600" cy="1912680"/>
            </a:xfrm>
            <a:custGeom>
              <a:avLst/>
              <a:gdLst>
                <a:gd name="textAreaLeft" fmla="*/ 0 w 678600"/>
                <a:gd name="textAreaRight" fmla="*/ 678960 w 678600"/>
                <a:gd name="textAreaTop" fmla="*/ 0 h 1912680"/>
                <a:gd name="textAreaBottom" fmla="*/ 1913040 h 19126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1733" y="5662"/>
                  </a:moveTo>
                  <a:lnTo>
                    <a:pt x="3620" y="10006"/>
                  </a:lnTo>
                  <a:lnTo>
                    <a:pt x="905" y="15214"/>
                  </a:lnTo>
                  <a:lnTo>
                    <a:pt x="0" y="18874"/>
                  </a:lnTo>
                  <a:lnTo>
                    <a:pt x="35" y="21600"/>
                  </a:lnTo>
                  <a:lnTo>
                    <a:pt x="7867" y="20310"/>
                  </a:lnTo>
                  <a:lnTo>
                    <a:pt x="14871" y="16307"/>
                  </a:lnTo>
                  <a:lnTo>
                    <a:pt x="20759" y="10936"/>
                  </a:lnTo>
                  <a:lnTo>
                    <a:pt x="21600" y="2909"/>
                  </a:lnTo>
                  <a:lnTo>
                    <a:pt x="14004" y="0"/>
                  </a:lnTo>
                  <a:lnTo>
                    <a:pt x="5798" y="1542"/>
                  </a:lnTo>
                  <a:lnTo>
                    <a:pt x="2742" y="5361"/>
                  </a:lnTo>
                  <a:lnTo>
                    <a:pt x="11733" y="5662"/>
                  </a:lnTo>
                  <a:close/>
                </a:path>
              </a:pathLst>
            </a:custGeom>
            <a:solidFill>
              <a:schemeClr val="accent3"/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75" name="Figura"/>
            <p:cNvSpPr/>
            <p:nvPr/>
          </p:nvSpPr>
          <p:spPr>
            <a:xfrm>
              <a:off x="14194800" y="14847120"/>
              <a:ext cx="838080" cy="1343880"/>
            </a:xfrm>
            <a:custGeom>
              <a:avLst/>
              <a:gdLst>
                <a:gd name="textAreaLeft" fmla="*/ 0 w 838080"/>
                <a:gd name="textAreaRight" fmla="*/ 838440 w 838080"/>
                <a:gd name="textAreaTop" fmla="*/ 0 h 1343880"/>
                <a:gd name="textAreaBottom" fmla="*/ 1344240 h 13438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445" y="21600"/>
                  </a:moveTo>
                  <a:lnTo>
                    <a:pt x="18981" y="15928"/>
                  </a:lnTo>
                  <a:lnTo>
                    <a:pt x="21600" y="6660"/>
                  </a:lnTo>
                  <a:lnTo>
                    <a:pt x="17087" y="1054"/>
                  </a:lnTo>
                  <a:lnTo>
                    <a:pt x="10316" y="0"/>
                  </a:lnTo>
                  <a:lnTo>
                    <a:pt x="3675" y="4101"/>
                  </a:lnTo>
                  <a:lnTo>
                    <a:pt x="1951" y="8647"/>
                  </a:lnTo>
                  <a:lnTo>
                    <a:pt x="0" y="13882"/>
                  </a:lnTo>
                  <a:cubicBezTo>
                    <a:pt x="625" y="14562"/>
                    <a:pt x="1251" y="15242"/>
                    <a:pt x="1876" y="15922"/>
                  </a:cubicBezTo>
                  <a:cubicBezTo>
                    <a:pt x="2502" y="16602"/>
                    <a:pt x="3127" y="17282"/>
                    <a:pt x="3752" y="17962"/>
                  </a:cubicBezTo>
                  <a:lnTo>
                    <a:pt x="15008" y="12680"/>
                  </a:lnTo>
                  <a:lnTo>
                    <a:pt x="10445" y="21600"/>
                  </a:lnTo>
                  <a:close/>
                </a:path>
              </a:pathLst>
            </a:custGeom>
            <a:solidFill>
              <a:schemeClr val="accent3"/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76" name="Figura"/>
            <p:cNvSpPr/>
            <p:nvPr/>
          </p:nvSpPr>
          <p:spPr>
            <a:xfrm>
              <a:off x="13554360" y="15942960"/>
              <a:ext cx="757440" cy="1104480"/>
            </a:xfrm>
            <a:custGeom>
              <a:avLst/>
              <a:gdLst>
                <a:gd name="textAreaLeft" fmla="*/ 0 w 757440"/>
                <a:gd name="textAreaRight" fmla="*/ 757800 w 757440"/>
                <a:gd name="textAreaTop" fmla="*/ 0 h 1104480"/>
                <a:gd name="textAreaBottom" fmla="*/ 1104840 h 11044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7286" y="16088"/>
                  </a:moveTo>
                  <a:cubicBezTo>
                    <a:pt x="17024" y="14824"/>
                    <a:pt x="16763" y="13560"/>
                    <a:pt x="16501" y="12297"/>
                  </a:cubicBezTo>
                  <a:cubicBezTo>
                    <a:pt x="16240" y="11033"/>
                    <a:pt x="15978" y="9769"/>
                    <a:pt x="15717" y="8505"/>
                  </a:cubicBezTo>
                  <a:lnTo>
                    <a:pt x="6524" y="8076"/>
                  </a:lnTo>
                  <a:lnTo>
                    <a:pt x="6053" y="14679"/>
                  </a:lnTo>
                  <a:lnTo>
                    <a:pt x="6275" y="21600"/>
                  </a:lnTo>
                  <a:lnTo>
                    <a:pt x="0" y="13408"/>
                  </a:lnTo>
                  <a:lnTo>
                    <a:pt x="309" y="5154"/>
                  </a:lnTo>
                  <a:lnTo>
                    <a:pt x="7337" y="0"/>
                  </a:lnTo>
                  <a:lnTo>
                    <a:pt x="21600" y="3560"/>
                  </a:lnTo>
                  <a:lnTo>
                    <a:pt x="17286" y="16088"/>
                  </a:lnTo>
                  <a:close/>
                </a:path>
              </a:pathLst>
            </a:custGeom>
            <a:solidFill>
              <a:schemeClr val="accent3"/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77" name="Figura"/>
            <p:cNvSpPr/>
            <p:nvPr/>
          </p:nvSpPr>
          <p:spPr>
            <a:xfrm>
              <a:off x="13309560" y="17274960"/>
              <a:ext cx="657360" cy="602640"/>
            </a:xfrm>
            <a:custGeom>
              <a:avLst/>
              <a:gdLst>
                <a:gd name="textAreaLeft" fmla="*/ 0 w 657360"/>
                <a:gd name="textAreaRight" fmla="*/ 657720 w 657360"/>
                <a:gd name="textAreaTop" fmla="*/ 0 h 602640"/>
                <a:gd name="textAreaBottom" fmla="*/ 603000 h 602640"/>
              </a:gdLst>
              <a:ahLst/>
              <a:rect l="textAreaLeft" t="textAreaTop" r="textAreaRight" b="textAreaBottom"/>
              <a:pathLst>
                <a:path w="21600" h="21600">
                  <a:moveTo>
                    <a:pt x="5346" y="0"/>
                  </a:moveTo>
                  <a:lnTo>
                    <a:pt x="0" y="8014"/>
                  </a:lnTo>
                  <a:lnTo>
                    <a:pt x="1454" y="17122"/>
                  </a:lnTo>
                  <a:lnTo>
                    <a:pt x="11902" y="21600"/>
                  </a:lnTo>
                  <a:lnTo>
                    <a:pt x="19273" y="18940"/>
                  </a:lnTo>
                  <a:lnTo>
                    <a:pt x="21600" y="10619"/>
                  </a:lnTo>
                  <a:lnTo>
                    <a:pt x="15273" y="844"/>
                  </a:lnTo>
                  <a:lnTo>
                    <a:pt x="5346" y="0"/>
                  </a:lnTo>
                  <a:close/>
                </a:path>
              </a:pathLst>
            </a:custGeom>
            <a:solidFill>
              <a:schemeClr val="accent3"/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304560" bIns="30456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78" name="Figura"/>
            <p:cNvSpPr/>
            <p:nvPr/>
          </p:nvSpPr>
          <p:spPr>
            <a:xfrm>
              <a:off x="14116680" y="17244360"/>
              <a:ext cx="498600" cy="977760"/>
            </a:xfrm>
            <a:custGeom>
              <a:avLst/>
              <a:gdLst>
                <a:gd name="textAreaLeft" fmla="*/ 0 w 498600"/>
                <a:gd name="textAreaRight" fmla="*/ 498960 w 498600"/>
                <a:gd name="textAreaTop" fmla="*/ 0 h 977760"/>
                <a:gd name="textAreaBottom" fmla="*/ 978120 h 977760"/>
              </a:gdLst>
              <a:ahLst/>
              <a:rect l="textAreaLeft" t="textAreaTop" r="textAreaRight" b="textAreaBottom"/>
              <a:pathLst>
                <a:path w="21600" h="21600">
                  <a:moveTo>
                    <a:pt x="8345" y="0"/>
                  </a:moveTo>
                  <a:lnTo>
                    <a:pt x="228" y="4132"/>
                  </a:lnTo>
                  <a:lnTo>
                    <a:pt x="0" y="12126"/>
                  </a:lnTo>
                  <a:lnTo>
                    <a:pt x="2252" y="20007"/>
                  </a:lnTo>
                  <a:lnTo>
                    <a:pt x="19194" y="21600"/>
                  </a:lnTo>
                  <a:lnTo>
                    <a:pt x="21347" y="16523"/>
                  </a:lnTo>
                  <a:lnTo>
                    <a:pt x="21314" y="8911"/>
                  </a:lnTo>
                  <a:lnTo>
                    <a:pt x="21600" y="734"/>
                  </a:lnTo>
                  <a:lnTo>
                    <a:pt x="8345" y="0"/>
                  </a:lnTo>
                  <a:close/>
                </a:path>
              </a:pathLst>
            </a:custGeom>
            <a:solidFill>
              <a:schemeClr val="accent3"/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</p:grpSp>
      <p:grpSp>
        <p:nvGrpSpPr>
          <p:cNvPr id="79" name="Grupo"/>
          <p:cNvGrpSpPr/>
          <p:nvPr/>
        </p:nvGrpSpPr>
        <p:grpSpPr>
          <a:xfrm>
            <a:off x="17229240" y="20594160"/>
            <a:ext cx="4180320" cy="5127480"/>
            <a:chOff x="17229240" y="20594160"/>
            <a:chExt cx="4180320" cy="5127480"/>
          </a:xfrm>
        </p:grpSpPr>
        <p:grpSp>
          <p:nvGrpSpPr>
            <p:cNvPr id="80" name="Grupo"/>
            <p:cNvGrpSpPr/>
            <p:nvPr/>
          </p:nvGrpSpPr>
          <p:grpSpPr>
            <a:xfrm>
              <a:off x="17229240" y="21260520"/>
              <a:ext cx="4180320" cy="4461120"/>
              <a:chOff x="17229240" y="21260520"/>
              <a:chExt cx="4180320" cy="4461120"/>
            </a:xfrm>
          </p:grpSpPr>
          <p:grpSp>
            <p:nvGrpSpPr>
              <p:cNvPr id="81" name="Grupo"/>
              <p:cNvGrpSpPr/>
              <p:nvPr/>
            </p:nvGrpSpPr>
            <p:grpSpPr>
              <a:xfrm>
                <a:off x="17229240" y="21260520"/>
                <a:ext cx="4180320" cy="4461120"/>
                <a:chOff x="17229240" y="21260520"/>
                <a:chExt cx="4180320" cy="4461120"/>
              </a:xfrm>
            </p:grpSpPr>
            <p:sp>
              <p:nvSpPr>
                <p:cNvPr id="82" name="Figura"/>
                <p:cNvSpPr/>
                <p:nvPr/>
              </p:nvSpPr>
              <p:spPr>
                <a:xfrm>
                  <a:off x="18509760" y="21260520"/>
                  <a:ext cx="2322000" cy="4461120"/>
                </a:xfrm>
                <a:custGeom>
                  <a:avLst/>
                  <a:gdLst>
                    <a:gd name="textAreaLeft" fmla="*/ 0 w 2322000"/>
                    <a:gd name="textAreaRight" fmla="*/ 2322360 w 2322000"/>
                    <a:gd name="textAreaTop" fmla="*/ 0 h 4461120"/>
                    <a:gd name="textAreaBottom" fmla="*/ 4461480 h 44611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3685" y="12888"/>
                      </a:moveTo>
                      <a:cubicBezTo>
                        <a:pt x="2798" y="13964"/>
                        <a:pt x="2171" y="15063"/>
                        <a:pt x="1810" y="16172"/>
                      </a:cubicBezTo>
                      <a:cubicBezTo>
                        <a:pt x="1353" y="17577"/>
                        <a:pt x="1323" y="18993"/>
                        <a:pt x="1722" y="20399"/>
                      </a:cubicBezTo>
                      <a:lnTo>
                        <a:pt x="0" y="21144"/>
                      </a:lnTo>
                      <a:lnTo>
                        <a:pt x="3177" y="21417"/>
                      </a:lnTo>
                      <a:lnTo>
                        <a:pt x="6192" y="21552"/>
                      </a:lnTo>
                      <a:lnTo>
                        <a:pt x="11210" y="21600"/>
                      </a:lnTo>
                      <a:lnTo>
                        <a:pt x="17722" y="21504"/>
                      </a:lnTo>
                      <a:lnTo>
                        <a:pt x="14808" y="20734"/>
                      </a:lnTo>
                      <a:lnTo>
                        <a:pt x="12332" y="17852"/>
                      </a:lnTo>
                      <a:lnTo>
                        <a:pt x="12294" y="14960"/>
                      </a:lnTo>
                      <a:lnTo>
                        <a:pt x="12502" y="13201"/>
                      </a:lnTo>
                      <a:lnTo>
                        <a:pt x="14737" y="12938"/>
                      </a:lnTo>
                      <a:lnTo>
                        <a:pt x="18291" y="12693"/>
                      </a:lnTo>
                      <a:lnTo>
                        <a:pt x="21600" y="12136"/>
                      </a:lnTo>
                      <a:lnTo>
                        <a:pt x="20584" y="11630"/>
                      </a:lnTo>
                      <a:lnTo>
                        <a:pt x="17244" y="12022"/>
                      </a:lnTo>
                      <a:lnTo>
                        <a:pt x="15052" y="12238"/>
                      </a:lnTo>
                      <a:lnTo>
                        <a:pt x="13464" y="10834"/>
                      </a:lnTo>
                      <a:lnTo>
                        <a:pt x="13530" y="8565"/>
                      </a:lnTo>
                      <a:lnTo>
                        <a:pt x="14158" y="6646"/>
                      </a:lnTo>
                      <a:lnTo>
                        <a:pt x="14312" y="5569"/>
                      </a:lnTo>
                      <a:cubicBezTo>
                        <a:pt x="14633" y="5294"/>
                        <a:pt x="14955" y="5020"/>
                        <a:pt x="15276" y="4745"/>
                      </a:cubicBezTo>
                      <a:cubicBezTo>
                        <a:pt x="15597" y="4471"/>
                        <a:pt x="15919" y="4196"/>
                        <a:pt x="16240" y="3922"/>
                      </a:cubicBezTo>
                      <a:cubicBezTo>
                        <a:pt x="16390" y="3803"/>
                        <a:pt x="16539" y="3685"/>
                        <a:pt x="16689" y="3567"/>
                      </a:cubicBezTo>
                      <a:cubicBezTo>
                        <a:pt x="16838" y="3448"/>
                        <a:pt x="16988" y="3330"/>
                        <a:pt x="17137" y="3212"/>
                      </a:cubicBezTo>
                      <a:lnTo>
                        <a:pt x="14793" y="3367"/>
                      </a:lnTo>
                      <a:lnTo>
                        <a:pt x="12932" y="5071"/>
                      </a:lnTo>
                      <a:lnTo>
                        <a:pt x="12537" y="5958"/>
                      </a:lnTo>
                      <a:lnTo>
                        <a:pt x="11751" y="4463"/>
                      </a:lnTo>
                      <a:lnTo>
                        <a:pt x="12642" y="1601"/>
                      </a:lnTo>
                      <a:lnTo>
                        <a:pt x="12818" y="0"/>
                      </a:lnTo>
                      <a:lnTo>
                        <a:pt x="10236" y="596"/>
                      </a:lnTo>
                      <a:lnTo>
                        <a:pt x="9179" y="2437"/>
                      </a:lnTo>
                      <a:lnTo>
                        <a:pt x="9142" y="3941"/>
                      </a:lnTo>
                      <a:lnTo>
                        <a:pt x="9298" y="5306"/>
                      </a:lnTo>
                      <a:lnTo>
                        <a:pt x="9754" y="6694"/>
                      </a:lnTo>
                      <a:cubicBezTo>
                        <a:pt x="9890" y="6961"/>
                        <a:pt x="10026" y="7228"/>
                        <a:pt x="10161" y="7495"/>
                      </a:cubicBezTo>
                      <a:cubicBezTo>
                        <a:pt x="10297" y="7763"/>
                        <a:pt x="10433" y="8030"/>
                        <a:pt x="10568" y="8297"/>
                      </a:cubicBezTo>
                      <a:lnTo>
                        <a:pt x="9595" y="9755"/>
                      </a:lnTo>
                      <a:lnTo>
                        <a:pt x="8863" y="10526"/>
                      </a:lnTo>
                      <a:lnTo>
                        <a:pt x="7407" y="6456"/>
                      </a:lnTo>
                      <a:lnTo>
                        <a:pt x="7642" y="5742"/>
                      </a:lnTo>
                      <a:lnTo>
                        <a:pt x="4940" y="5792"/>
                      </a:lnTo>
                      <a:lnTo>
                        <a:pt x="4932" y="7083"/>
                      </a:lnTo>
                      <a:lnTo>
                        <a:pt x="5443" y="8657"/>
                      </a:lnTo>
                      <a:lnTo>
                        <a:pt x="4961" y="10654"/>
                      </a:lnTo>
                      <a:lnTo>
                        <a:pt x="5433" y="11996"/>
                      </a:lnTo>
                      <a:lnTo>
                        <a:pt x="3685" y="12888"/>
                      </a:lnTo>
                      <a:close/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83" name="Línea"/>
                <p:cNvSpPr/>
                <p:nvPr/>
              </p:nvSpPr>
              <p:spPr>
                <a:xfrm>
                  <a:off x="17828280" y="23674680"/>
                  <a:ext cx="1306800" cy="2010960"/>
                </a:xfrm>
                <a:custGeom>
                  <a:avLst/>
                  <a:gdLst>
                    <a:gd name="textAreaLeft" fmla="*/ 0 w 1306800"/>
                    <a:gd name="textAreaRight" fmla="*/ 1307160 w 1306800"/>
                    <a:gd name="textAreaTop" fmla="*/ 0 h 2010960"/>
                    <a:gd name="textAreaBottom" fmla="*/ 2011320 h 2010960"/>
                  </a:gdLst>
                  <a:ahLst/>
                  <a:rect l="textAreaLeft" t="textAreaTop" r="textAreaRight" b="textAreaBottom"/>
                  <a:pathLst>
                    <a:path w="21600" h="20847">
                      <a:moveTo>
                        <a:pt x="11733" y="20505"/>
                      </a:moveTo>
                      <a:lnTo>
                        <a:pt x="5935" y="19224"/>
                      </a:lnTo>
                      <a:lnTo>
                        <a:pt x="0" y="20847"/>
                      </a:lnTo>
                      <a:lnTo>
                        <a:pt x="8688" y="16134"/>
                      </a:lnTo>
                      <a:lnTo>
                        <a:pt x="12710" y="11150"/>
                      </a:lnTo>
                      <a:lnTo>
                        <a:pt x="14221" y="6990"/>
                      </a:lnTo>
                      <a:lnTo>
                        <a:pt x="17113" y="1370"/>
                      </a:lnTo>
                      <a:cubicBezTo>
                        <a:pt x="14567" y="598"/>
                        <a:pt x="21496" y="-753"/>
                        <a:pt x="21412" y="531"/>
                      </a:cubicBezTo>
                      <a:cubicBezTo>
                        <a:pt x="21411" y="546"/>
                        <a:pt x="21404" y="562"/>
                        <a:pt x="21373" y="568"/>
                      </a:cubicBezTo>
                      <a:cubicBezTo>
                        <a:pt x="21346" y="573"/>
                        <a:pt x="21315" y="567"/>
                        <a:pt x="21286" y="565"/>
                      </a:cubicBezTo>
                      <a:cubicBezTo>
                        <a:pt x="21232" y="562"/>
                        <a:pt x="21177" y="571"/>
                        <a:pt x="21146" y="590"/>
                      </a:cubicBezTo>
                      <a:lnTo>
                        <a:pt x="21600" y="915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84" name="Línea"/>
                <p:cNvSpPr/>
                <p:nvPr/>
              </p:nvSpPr>
              <p:spPr>
                <a:xfrm>
                  <a:off x="17229240" y="22102200"/>
                  <a:ext cx="2346120" cy="3480120"/>
                </a:xfrm>
                <a:custGeom>
                  <a:avLst/>
                  <a:gdLst>
                    <a:gd name="textAreaLeft" fmla="*/ 0 w 2346120"/>
                    <a:gd name="textAreaRight" fmla="*/ 2346480 w 2346120"/>
                    <a:gd name="textAreaTop" fmla="*/ 0 h 3480120"/>
                    <a:gd name="textAreaBottom" fmla="*/ 3480480 h 34801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7182" y="21575"/>
                      </a:moveTo>
                      <a:lnTo>
                        <a:pt x="0" y="21600"/>
                      </a:lnTo>
                      <a:lnTo>
                        <a:pt x="8403" y="19709"/>
                      </a:lnTo>
                      <a:lnTo>
                        <a:pt x="11201" y="17318"/>
                      </a:lnTo>
                      <a:lnTo>
                        <a:pt x="12358" y="14047"/>
                      </a:lnTo>
                      <a:lnTo>
                        <a:pt x="13813" y="9425"/>
                      </a:lnTo>
                      <a:lnTo>
                        <a:pt x="15323" y="5795"/>
                      </a:lnTo>
                      <a:lnTo>
                        <a:pt x="15020" y="1074"/>
                      </a:lnTo>
                      <a:lnTo>
                        <a:pt x="14992" y="0"/>
                      </a:lnTo>
                      <a:lnTo>
                        <a:pt x="18287" y="216"/>
                      </a:lnTo>
                      <a:lnTo>
                        <a:pt x="18579" y="2261"/>
                      </a:lnTo>
                      <a:lnTo>
                        <a:pt x="19607" y="4046"/>
                      </a:lnTo>
                      <a:lnTo>
                        <a:pt x="21600" y="2943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85" name="Línea"/>
                <p:cNvSpPr/>
                <p:nvPr/>
              </p:nvSpPr>
              <p:spPr>
                <a:xfrm>
                  <a:off x="19902600" y="25054200"/>
                  <a:ext cx="1506960" cy="547560"/>
                </a:xfrm>
                <a:custGeom>
                  <a:avLst/>
                  <a:gdLst>
                    <a:gd name="textAreaLeft" fmla="*/ 0 w 1506960"/>
                    <a:gd name="textAreaRight" fmla="*/ 1507320 w 1506960"/>
                    <a:gd name="textAreaTop" fmla="*/ 0 h 547560"/>
                    <a:gd name="textAreaBottom" fmla="*/ 547920 h 54756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0" y="0"/>
                      </a:moveTo>
                      <a:lnTo>
                        <a:pt x="5785" y="12181"/>
                      </a:lnTo>
                      <a:lnTo>
                        <a:pt x="12370" y="17493"/>
                      </a:lnTo>
                      <a:lnTo>
                        <a:pt x="21600" y="19029"/>
                      </a:lnTo>
                      <a:lnTo>
                        <a:pt x="5204" y="21600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304560" bIns="3045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</p:grpSp>
          <p:sp>
            <p:nvSpPr>
              <p:cNvPr id="86" name="Línea"/>
              <p:cNvSpPr/>
              <p:nvPr/>
            </p:nvSpPr>
            <p:spPr>
              <a:xfrm>
                <a:off x="20255040" y="23861160"/>
                <a:ext cx="401040" cy="1623600"/>
              </a:xfrm>
              <a:custGeom>
                <a:avLst/>
                <a:gdLst>
                  <a:gd name="textAreaLeft" fmla="*/ 0 w 401040"/>
                  <a:gd name="textAreaRight" fmla="*/ 401400 w 401040"/>
                  <a:gd name="textAreaTop" fmla="*/ 0 h 1623600"/>
                  <a:gd name="textAreaBottom" fmla="*/ 1623960 h 162360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573"/>
                    </a:moveTo>
                    <a:lnTo>
                      <a:pt x="1343" y="2816"/>
                    </a:lnTo>
                    <a:lnTo>
                      <a:pt x="7804" y="5137"/>
                    </a:lnTo>
                    <a:lnTo>
                      <a:pt x="7067" y="7863"/>
                    </a:lnTo>
                    <a:lnTo>
                      <a:pt x="4342" y="9512"/>
                    </a:lnTo>
                    <a:lnTo>
                      <a:pt x="5324" y="11228"/>
                    </a:lnTo>
                    <a:lnTo>
                      <a:pt x="6136" y="13988"/>
                    </a:lnTo>
                    <a:lnTo>
                      <a:pt x="4431" y="18349"/>
                    </a:lnTo>
                    <a:lnTo>
                      <a:pt x="6227" y="20786"/>
                    </a:lnTo>
                    <a:lnTo>
                      <a:pt x="16148" y="21600"/>
                    </a:lnTo>
                    <a:lnTo>
                      <a:pt x="12630" y="19753"/>
                    </a:lnTo>
                    <a:lnTo>
                      <a:pt x="13955" y="17142"/>
                    </a:lnTo>
                    <a:lnTo>
                      <a:pt x="16695" y="15262"/>
                    </a:lnTo>
                    <a:lnTo>
                      <a:pt x="16210" y="13667"/>
                    </a:lnTo>
                    <a:lnTo>
                      <a:pt x="21600" y="11740"/>
                    </a:lnTo>
                    <a:lnTo>
                      <a:pt x="19928" y="9820"/>
                    </a:lnTo>
                    <a:lnTo>
                      <a:pt x="15699" y="8034"/>
                    </a:lnTo>
                    <a:lnTo>
                      <a:pt x="20920" y="6291"/>
                    </a:lnTo>
                    <a:lnTo>
                      <a:pt x="18284" y="4469"/>
                    </a:lnTo>
                    <a:lnTo>
                      <a:pt x="13443" y="3199"/>
                    </a:lnTo>
                    <a:lnTo>
                      <a:pt x="11773" y="2021"/>
                    </a:lnTo>
                    <a:lnTo>
                      <a:pt x="13440" y="0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87" name="Figura"/>
              <p:cNvSpPr/>
              <p:nvPr/>
            </p:nvSpPr>
            <p:spPr>
              <a:xfrm>
                <a:off x="20356920" y="23971320"/>
                <a:ext cx="106560" cy="171360"/>
              </a:xfrm>
              <a:custGeom>
                <a:avLst/>
                <a:gdLst>
                  <a:gd name="textAreaLeft" fmla="*/ 0 w 106560"/>
                  <a:gd name="textAreaRight" fmla="*/ 106920 w 106560"/>
                  <a:gd name="textAreaTop" fmla="*/ 0 h 171360"/>
                  <a:gd name="textAreaBottom" fmla="*/ 171720 h 17136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446" y="10593"/>
                    </a:lnTo>
                    <a:lnTo>
                      <a:pt x="21600" y="21600"/>
                    </a:lnTo>
                    <a:lnTo>
                      <a:pt x="19255" y="674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72080" bIns="1720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88" name="Figura"/>
              <p:cNvSpPr/>
              <p:nvPr/>
            </p:nvSpPr>
            <p:spPr>
              <a:xfrm>
                <a:off x="20432520" y="24545160"/>
                <a:ext cx="151560" cy="278640"/>
              </a:xfrm>
              <a:custGeom>
                <a:avLst/>
                <a:gdLst>
                  <a:gd name="textAreaLeft" fmla="*/ 0 w 151560"/>
                  <a:gd name="textAreaRight" fmla="*/ 151920 w 151560"/>
                  <a:gd name="textAreaTop" fmla="*/ 0 h 278640"/>
                  <a:gd name="textAreaBottom" fmla="*/ 279000 h 27864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4227" y="0"/>
                    </a:moveTo>
                    <a:lnTo>
                      <a:pt x="0" y="5420"/>
                    </a:lnTo>
                    <a:lnTo>
                      <a:pt x="2995" y="15191"/>
                    </a:lnTo>
                    <a:lnTo>
                      <a:pt x="9679" y="21600"/>
                    </a:lnTo>
                    <a:lnTo>
                      <a:pt x="21600" y="15216"/>
                    </a:lnTo>
                    <a:lnTo>
                      <a:pt x="20316" y="6886"/>
                    </a:lnTo>
                    <a:lnTo>
                      <a:pt x="4227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279360" bIns="2793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</p:grpSp>
        <p:sp>
          <p:nvSpPr>
            <p:cNvPr id="89" name="Figura"/>
            <p:cNvSpPr/>
            <p:nvPr/>
          </p:nvSpPr>
          <p:spPr>
            <a:xfrm>
              <a:off x="20464560" y="23349960"/>
              <a:ext cx="738000" cy="472680"/>
            </a:xfrm>
            <a:custGeom>
              <a:avLst/>
              <a:gdLst>
                <a:gd name="textAreaLeft" fmla="*/ 0 w 738000"/>
                <a:gd name="textAreaRight" fmla="*/ 738360 w 738000"/>
                <a:gd name="textAreaTop" fmla="*/ 0 h 472680"/>
                <a:gd name="textAreaBottom" fmla="*/ 473040 h 472680"/>
              </a:gdLst>
              <a:ahLst/>
              <a:rect l="textAreaLeft" t="textAreaTop" r="textAreaRight" b="textAreaBottom"/>
              <a:pathLst>
                <a:path w="21600" h="21600">
                  <a:moveTo>
                    <a:pt x="0" y="13092"/>
                  </a:moveTo>
                  <a:lnTo>
                    <a:pt x="8150" y="9840"/>
                  </a:lnTo>
                  <a:lnTo>
                    <a:pt x="14257" y="21600"/>
                  </a:lnTo>
                  <a:lnTo>
                    <a:pt x="21600" y="11998"/>
                  </a:lnTo>
                  <a:lnTo>
                    <a:pt x="17168" y="4"/>
                  </a:lnTo>
                  <a:lnTo>
                    <a:pt x="3739" y="0"/>
                  </a:lnTo>
                  <a:lnTo>
                    <a:pt x="0" y="13092"/>
                  </a:lnTo>
                  <a:close/>
                </a:path>
              </a:pathLst>
            </a:custGeom>
            <a:solidFill>
              <a:schemeClr val="accent4">
                <a:hueOff val="163466"/>
                <a:satOff val="6226"/>
                <a:lumOff val="10954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304560" bIns="30456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90" name="Figura"/>
            <p:cNvSpPr/>
            <p:nvPr/>
          </p:nvSpPr>
          <p:spPr>
            <a:xfrm>
              <a:off x="20004120" y="21513960"/>
              <a:ext cx="770400" cy="1911600"/>
            </a:xfrm>
            <a:custGeom>
              <a:avLst/>
              <a:gdLst>
                <a:gd name="textAreaLeft" fmla="*/ 0 w 770400"/>
                <a:gd name="textAreaRight" fmla="*/ 770760 w 770400"/>
                <a:gd name="textAreaTop" fmla="*/ 0 h 1911600"/>
                <a:gd name="textAreaBottom" fmla="*/ 1911960 h 1911600"/>
              </a:gdLst>
              <a:ahLst/>
              <a:rect l="textAreaLeft" t="textAreaTop" r="textAreaRight" b="textAreaBottom"/>
              <a:pathLst>
                <a:path w="21600" h="21600">
                  <a:moveTo>
                    <a:pt x="11733" y="5662"/>
                  </a:moveTo>
                  <a:lnTo>
                    <a:pt x="3620" y="10006"/>
                  </a:lnTo>
                  <a:lnTo>
                    <a:pt x="905" y="15214"/>
                  </a:lnTo>
                  <a:lnTo>
                    <a:pt x="0" y="18874"/>
                  </a:lnTo>
                  <a:lnTo>
                    <a:pt x="35" y="21600"/>
                  </a:lnTo>
                  <a:lnTo>
                    <a:pt x="7867" y="20310"/>
                  </a:lnTo>
                  <a:lnTo>
                    <a:pt x="14871" y="16307"/>
                  </a:lnTo>
                  <a:lnTo>
                    <a:pt x="20759" y="10936"/>
                  </a:lnTo>
                  <a:lnTo>
                    <a:pt x="21600" y="2909"/>
                  </a:lnTo>
                  <a:lnTo>
                    <a:pt x="14004" y="0"/>
                  </a:lnTo>
                  <a:lnTo>
                    <a:pt x="5798" y="1542"/>
                  </a:lnTo>
                  <a:lnTo>
                    <a:pt x="2742" y="5361"/>
                  </a:lnTo>
                  <a:lnTo>
                    <a:pt x="11733" y="5662"/>
                  </a:lnTo>
                  <a:close/>
                </a:path>
              </a:pathLst>
            </a:custGeom>
            <a:solidFill>
              <a:schemeClr val="accent3"/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91" name="Figura"/>
            <p:cNvSpPr/>
            <p:nvPr/>
          </p:nvSpPr>
          <p:spPr>
            <a:xfrm>
              <a:off x="19349280" y="20594160"/>
              <a:ext cx="951120" cy="1343160"/>
            </a:xfrm>
            <a:custGeom>
              <a:avLst/>
              <a:gdLst>
                <a:gd name="textAreaLeft" fmla="*/ 0 w 951120"/>
                <a:gd name="textAreaRight" fmla="*/ 951480 w 951120"/>
                <a:gd name="textAreaTop" fmla="*/ 0 h 1343160"/>
                <a:gd name="textAreaBottom" fmla="*/ 1343520 h 134316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445" y="21600"/>
                  </a:moveTo>
                  <a:lnTo>
                    <a:pt x="18981" y="15928"/>
                  </a:lnTo>
                  <a:lnTo>
                    <a:pt x="21600" y="6660"/>
                  </a:lnTo>
                  <a:lnTo>
                    <a:pt x="17087" y="1054"/>
                  </a:lnTo>
                  <a:lnTo>
                    <a:pt x="10316" y="0"/>
                  </a:lnTo>
                  <a:lnTo>
                    <a:pt x="3675" y="4101"/>
                  </a:lnTo>
                  <a:lnTo>
                    <a:pt x="1951" y="8647"/>
                  </a:lnTo>
                  <a:lnTo>
                    <a:pt x="0" y="13882"/>
                  </a:lnTo>
                  <a:cubicBezTo>
                    <a:pt x="625" y="14562"/>
                    <a:pt x="1251" y="15242"/>
                    <a:pt x="1876" y="15922"/>
                  </a:cubicBezTo>
                  <a:cubicBezTo>
                    <a:pt x="2502" y="16602"/>
                    <a:pt x="3127" y="17282"/>
                    <a:pt x="3752" y="17962"/>
                  </a:cubicBezTo>
                  <a:lnTo>
                    <a:pt x="15008" y="12680"/>
                  </a:lnTo>
                  <a:lnTo>
                    <a:pt x="10445" y="21600"/>
                  </a:lnTo>
                  <a:close/>
                </a:path>
              </a:pathLst>
            </a:custGeom>
            <a:solidFill>
              <a:schemeClr val="accent3"/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92" name="Figura"/>
            <p:cNvSpPr/>
            <p:nvPr/>
          </p:nvSpPr>
          <p:spPr>
            <a:xfrm>
              <a:off x="18622800" y="21689640"/>
              <a:ext cx="859680" cy="1104120"/>
            </a:xfrm>
            <a:custGeom>
              <a:avLst/>
              <a:gdLst>
                <a:gd name="textAreaLeft" fmla="*/ 0 w 859680"/>
                <a:gd name="textAreaRight" fmla="*/ 860040 w 859680"/>
                <a:gd name="textAreaTop" fmla="*/ 0 h 1104120"/>
                <a:gd name="textAreaBottom" fmla="*/ 1104480 h 1104120"/>
              </a:gdLst>
              <a:ahLst/>
              <a:rect l="textAreaLeft" t="textAreaTop" r="textAreaRight" b="textAreaBottom"/>
              <a:pathLst>
                <a:path w="21600" h="21600">
                  <a:moveTo>
                    <a:pt x="17286" y="16088"/>
                  </a:moveTo>
                  <a:cubicBezTo>
                    <a:pt x="17024" y="14824"/>
                    <a:pt x="16763" y="13560"/>
                    <a:pt x="16501" y="12297"/>
                  </a:cubicBezTo>
                  <a:cubicBezTo>
                    <a:pt x="16240" y="11033"/>
                    <a:pt x="15978" y="9769"/>
                    <a:pt x="15717" y="8505"/>
                  </a:cubicBezTo>
                  <a:lnTo>
                    <a:pt x="6524" y="8076"/>
                  </a:lnTo>
                  <a:lnTo>
                    <a:pt x="6053" y="14679"/>
                  </a:lnTo>
                  <a:lnTo>
                    <a:pt x="6275" y="21600"/>
                  </a:lnTo>
                  <a:lnTo>
                    <a:pt x="0" y="13408"/>
                  </a:lnTo>
                  <a:lnTo>
                    <a:pt x="309" y="5154"/>
                  </a:lnTo>
                  <a:lnTo>
                    <a:pt x="7337" y="0"/>
                  </a:lnTo>
                  <a:lnTo>
                    <a:pt x="21600" y="3560"/>
                  </a:lnTo>
                  <a:lnTo>
                    <a:pt x="17286" y="16088"/>
                  </a:lnTo>
                  <a:close/>
                </a:path>
              </a:pathLst>
            </a:custGeom>
            <a:solidFill>
              <a:schemeClr val="accent4">
                <a:hueOff val="163466"/>
                <a:satOff val="6226"/>
                <a:lumOff val="10954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93" name="Figura"/>
            <p:cNvSpPr/>
            <p:nvPr/>
          </p:nvSpPr>
          <p:spPr>
            <a:xfrm>
              <a:off x="18344880" y="23020920"/>
              <a:ext cx="746280" cy="602280"/>
            </a:xfrm>
            <a:custGeom>
              <a:avLst/>
              <a:gdLst>
                <a:gd name="textAreaLeft" fmla="*/ 0 w 746280"/>
                <a:gd name="textAreaRight" fmla="*/ 746640 w 746280"/>
                <a:gd name="textAreaTop" fmla="*/ 0 h 602280"/>
                <a:gd name="textAreaBottom" fmla="*/ 602640 h 602280"/>
              </a:gdLst>
              <a:ahLst/>
              <a:rect l="textAreaLeft" t="textAreaTop" r="textAreaRight" b="textAreaBottom"/>
              <a:pathLst>
                <a:path w="21600" h="21600">
                  <a:moveTo>
                    <a:pt x="5346" y="0"/>
                  </a:moveTo>
                  <a:lnTo>
                    <a:pt x="0" y="8014"/>
                  </a:lnTo>
                  <a:lnTo>
                    <a:pt x="1454" y="17122"/>
                  </a:lnTo>
                  <a:lnTo>
                    <a:pt x="11902" y="21600"/>
                  </a:lnTo>
                  <a:lnTo>
                    <a:pt x="19273" y="18940"/>
                  </a:lnTo>
                  <a:lnTo>
                    <a:pt x="21600" y="10619"/>
                  </a:lnTo>
                  <a:lnTo>
                    <a:pt x="15273" y="844"/>
                  </a:lnTo>
                  <a:lnTo>
                    <a:pt x="5346" y="0"/>
                  </a:lnTo>
                  <a:close/>
                </a:path>
              </a:pathLst>
            </a:custGeom>
            <a:solidFill>
              <a:schemeClr val="accent4">
                <a:hueOff val="163466"/>
                <a:satOff val="6226"/>
                <a:lumOff val="10954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304560" bIns="30456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94" name="Figura"/>
            <p:cNvSpPr/>
            <p:nvPr/>
          </p:nvSpPr>
          <p:spPr>
            <a:xfrm>
              <a:off x="19260720" y="22990320"/>
              <a:ext cx="566280" cy="977400"/>
            </a:xfrm>
            <a:custGeom>
              <a:avLst/>
              <a:gdLst>
                <a:gd name="textAreaLeft" fmla="*/ 0 w 566280"/>
                <a:gd name="textAreaRight" fmla="*/ 566640 w 566280"/>
                <a:gd name="textAreaTop" fmla="*/ 0 h 977400"/>
                <a:gd name="textAreaBottom" fmla="*/ 977760 h 977400"/>
              </a:gdLst>
              <a:ahLst/>
              <a:rect l="textAreaLeft" t="textAreaTop" r="textAreaRight" b="textAreaBottom"/>
              <a:pathLst>
                <a:path w="21600" h="21600">
                  <a:moveTo>
                    <a:pt x="8345" y="0"/>
                  </a:moveTo>
                  <a:lnTo>
                    <a:pt x="228" y="4132"/>
                  </a:lnTo>
                  <a:lnTo>
                    <a:pt x="0" y="12126"/>
                  </a:lnTo>
                  <a:lnTo>
                    <a:pt x="2252" y="20007"/>
                  </a:lnTo>
                  <a:lnTo>
                    <a:pt x="19194" y="21600"/>
                  </a:lnTo>
                  <a:lnTo>
                    <a:pt x="21347" y="16523"/>
                  </a:lnTo>
                  <a:lnTo>
                    <a:pt x="21314" y="8911"/>
                  </a:lnTo>
                  <a:lnTo>
                    <a:pt x="21600" y="734"/>
                  </a:lnTo>
                  <a:lnTo>
                    <a:pt x="8345" y="0"/>
                  </a:lnTo>
                  <a:close/>
                </a:path>
              </a:pathLst>
            </a:custGeom>
            <a:solidFill>
              <a:schemeClr val="accent4">
                <a:hueOff val="163466"/>
                <a:satOff val="6226"/>
                <a:lumOff val="10954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</p:grpSp>
      <p:grpSp>
        <p:nvGrpSpPr>
          <p:cNvPr id="95" name="Grupo"/>
          <p:cNvGrpSpPr/>
          <p:nvPr/>
        </p:nvGrpSpPr>
        <p:grpSpPr>
          <a:xfrm>
            <a:off x="24879960" y="25570080"/>
            <a:ext cx="4402440" cy="5129640"/>
            <a:chOff x="24879960" y="25570080"/>
            <a:chExt cx="4402440" cy="5129640"/>
          </a:xfrm>
        </p:grpSpPr>
        <p:grpSp>
          <p:nvGrpSpPr>
            <p:cNvPr id="96" name="Grupo"/>
            <p:cNvGrpSpPr/>
            <p:nvPr/>
          </p:nvGrpSpPr>
          <p:grpSpPr>
            <a:xfrm>
              <a:off x="24879960" y="26236440"/>
              <a:ext cx="4402440" cy="4463280"/>
              <a:chOff x="24879960" y="26236440"/>
              <a:chExt cx="4402440" cy="4463280"/>
            </a:xfrm>
          </p:grpSpPr>
          <p:grpSp>
            <p:nvGrpSpPr>
              <p:cNvPr id="97" name="Grupo"/>
              <p:cNvGrpSpPr/>
              <p:nvPr/>
            </p:nvGrpSpPr>
            <p:grpSpPr>
              <a:xfrm>
                <a:off x="24879960" y="26236440"/>
                <a:ext cx="4402440" cy="4463280"/>
                <a:chOff x="24879960" y="26236440"/>
                <a:chExt cx="4402440" cy="4463280"/>
              </a:xfrm>
            </p:grpSpPr>
            <p:sp>
              <p:nvSpPr>
                <p:cNvPr id="98" name="Figura"/>
                <p:cNvSpPr/>
                <p:nvPr/>
              </p:nvSpPr>
              <p:spPr>
                <a:xfrm>
                  <a:off x="26228520" y="26236440"/>
                  <a:ext cx="2445480" cy="4463280"/>
                </a:xfrm>
                <a:custGeom>
                  <a:avLst/>
                  <a:gdLst>
                    <a:gd name="textAreaLeft" fmla="*/ 0 w 2445480"/>
                    <a:gd name="textAreaRight" fmla="*/ 2445840 w 2445480"/>
                    <a:gd name="textAreaTop" fmla="*/ 0 h 4463280"/>
                    <a:gd name="textAreaBottom" fmla="*/ 4463640 h 446328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3685" y="12888"/>
                      </a:moveTo>
                      <a:cubicBezTo>
                        <a:pt x="2798" y="13964"/>
                        <a:pt x="2171" y="15063"/>
                        <a:pt x="1810" y="16172"/>
                      </a:cubicBezTo>
                      <a:cubicBezTo>
                        <a:pt x="1353" y="17577"/>
                        <a:pt x="1323" y="18993"/>
                        <a:pt x="1722" y="20399"/>
                      </a:cubicBezTo>
                      <a:lnTo>
                        <a:pt x="0" y="21144"/>
                      </a:lnTo>
                      <a:lnTo>
                        <a:pt x="3177" y="21417"/>
                      </a:lnTo>
                      <a:lnTo>
                        <a:pt x="6192" y="21552"/>
                      </a:lnTo>
                      <a:lnTo>
                        <a:pt x="11210" y="21600"/>
                      </a:lnTo>
                      <a:lnTo>
                        <a:pt x="17722" y="21504"/>
                      </a:lnTo>
                      <a:lnTo>
                        <a:pt x="14808" y="20734"/>
                      </a:lnTo>
                      <a:lnTo>
                        <a:pt x="12332" y="17852"/>
                      </a:lnTo>
                      <a:lnTo>
                        <a:pt x="12294" y="14960"/>
                      </a:lnTo>
                      <a:lnTo>
                        <a:pt x="12502" y="13201"/>
                      </a:lnTo>
                      <a:lnTo>
                        <a:pt x="14737" y="12938"/>
                      </a:lnTo>
                      <a:lnTo>
                        <a:pt x="18291" y="12693"/>
                      </a:lnTo>
                      <a:lnTo>
                        <a:pt x="21600" y="12136"/>
                      </a:lnTo>
                      <a:lnTo>
                        <a:pt x="20584" y="11630"/>
                      </a:lnTo>
                      <a:lnTo>
                        <a:pt x="17244" y="12022"/>
                      </a:lnTo>
                      <a:lnTo>
                        <a:pt x="15052" y="12238"/>
                      </a:lnTo>
                      <a:lnTo>
                        <a:pt x="13464" y="10834"/>
                      </a:lnTo>
                      <a:lnTo>
                        <a:pt x="13530" y="8565"/>
                      </a:lnTo>
                      <a:lnTo>
                        <a:pt x="14158" y="6646"/>
                      </a:lnTo>
                      <a:lnTo>
                        <a:pt x="14312" y="5569"/>
                      </a:lnTo>
                      <a:cubicBezTo>
                        <a:pt x="14633" y="5294"/>
                        <a:pt x="14955" y="5020"/>
                        <a:pt x="15276" y="4745"/>
                      </a:cubicBezTo>
                      <a:cubicBezTo>
                        <a:pt x="15597" y="4471"/>
                        <a:pt x="15919" y="4196"/>
                        <a:pt x="16240" y="3922"/>
                      </a:cubicBezTo>
                      <a:cubicBezTo>
                        <a:pt x="16390" y="3803"/>
                        <a:pt x="16539" y="3685"/>
                        <a:pt x="16689" y="3567"/>
                      </a:cubicBezTo>
                      <a:cubicBezTo>
                        <a:pt x="16838" y="3448"/>
                        <a:pt x="16988" y="3330"/>
                        <a:pt x="17137" y="3212"/>
                      </a:cubicBezTo>
                      <a:lnTo>
                        <a:pt x="14793" y="3367"/>
                      </a:lnTo>
                      <a:lnTo>
                        <a:pt x="12932" y="5071"/>
                      </a:lnTo>
                      <a:lnTo>
                        <a:pt x="12537" y="5958"/>
                      </a:lnTo>
                      <a:lnTo>
                        <a:pt x="11751" y="4463"/>
                      </a:lnTo>
                      <a:lnTo>
                        <a:pt x="12642" y="1601"/>
                      </a:lnTo>
                      <a:lnTo>
                        <a:pt x="12818" y="0"/>
                      </a:lnTo>
                      <a:lnTo>
                        <a:pt x="10236" y="596"/>
                      </a:lnTo>
                      <a:lnTo>
                        <a:pt x="9179" y="2437"/>
                      </a:lnTo>
                      <a:lnTo>
                        <a:pt x="9142" y="3941"/>
                      </a:lnTo>
                      <a:lnTo>
                        <a:pt x="9298" y="5306"/>
                      </a:lnTo>
                      <a:lnTo>
                        <a:pt x="9754" y="6694"/>
                      </a:lnTo>
                      <a:cubicBezTo>
                        <a:pt x="9890" y="6961"/>
                        <a:pt x="10026" y="7228"/>
                        <a:pt x="10161" y="7495"/>
                      </a:cubicBezTo>
                      <a:cubicBezTo>
                        <a:pt x="10297" y="7763"/>
                        <a:pt x="10433" y="8030"/>
                        <a:pt x="10568" y="8297"/>
                      </a:cubicBezTo>
                      <a:lnTo>
                        <a:pt x="9595" y="9755"/>
                      </a:lnTo>
                      <a:lnTo>
                        <a:pt x="8863" y="10526"/>
                      </a:lnTo>
                      <a:lnTo>
                        <a:pt x="7407" y="6456"/>
                      </a:lnTo>
                      <a:lnTo>
                        <a:pt x="7642" y="5742"/>
                      </a:lnTo>
                      <a:lnTo>
                        <a:pt x="4940" y="5792"/>
                      </a:lnTo>
                      <a:lnTo>
                        <a:pt x="4932" y="7083"/>
                      </a:lnTo>
                      <a:lnTo>
                        <a:pt x="5443" y="8657"/>
                      </a:lnTo>
                      <a:lnTo>
                        <a:pt x="4961" y="10654"/>
                      </a:lnTo>
                      <a:lnTo>
                        <a:pt x="5433" y="11996"/>
                      </a:lnTo>
                      <a:lnTo>
                        <a:pt x="3685" y="12888"/>
                      </a:lnTo>
                      <a:close/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99" name="Línea"/>
                <p:cNvSpPr/>
                <p:nvPr/>
              </p:nvSpPr>
              <p:spPr>
                <a:xfrm>
                  <a:off x="25511040" y="28652040"/>
                  <a:ext cx="1376280" cy="2011680"/>
                </a:xfrm>
                <a:custGeom>
                  <a:avLst/>
                  <a:gdLst>
                    <a:gd name="textAreaLeft" fmla="*/ 0 w 1376280"/>
                    <a:gd name="textAreaRight" fmla="*/ 1376640 w 1376280"/>
                    <a:gd name="textAreaTop" fmla="*/ 0 h 2011680"/>
                    <a:gd name="textAreaBottom" fmla="*/ 2012040 h 2011680"/>
                  </a:gdLst>
                  <a:ahLst/>
                  <a:rect l="textAreaLeft" t="textAreaTop" r="textAreaRight" b="textAreaBottom"/>
                  <a:pathLst>
                    <a:path w="21600" h="20847">
                      <a:moveTo>
                        <a:pt x="11733" y="20505"/>
                      </a:moveTo>
                      <a:lnTo>
                        <a:pt x="5935" y="19224"/>
                      </a:lnTo>
                      <a:lnTo>
                        <a:pt x="0" y="20847"/>
                      </a:lnTo>
                      <a:lnTo>
                        <a:pt x="8688" y="16134"/>
                      </a:lnTo>
                      <a:lnTo>
                        <a:pt x="12710" y="11150"/>
                      </a:lnTo>
                      <a:lnTo>
                        <a:pt x="14221" y="6990"/>
                      </a:lnTo>
                      <a:lnTo>
                        <a:pt x="17113" y="1370"/>
                      </a:lnTo>
                      <a:cubicBezTo>
                        <a:pt x="14567" y="598"/>
                        <a:pt x="21496" y="-753"/>
                        <a:pt x="21412" y="531"/>
                      </a:cubicBezTo>
                      <a:cubicBezTo>
                        <a:pt x="21411" y="546"/>
                        <a:pt x="21404" y="562"/>
                        <a:pt x="21373" y="568"/>
                      </a:cubicBezTo>
                      <a:cubicBezTo>
                        <a:pt x="21346" y="573"/>
                        <a:pt x="21315" y="567"/>
                        <a:pt x="21286" y="565"/>
                      </a:cubicBezTo>
                      <a:cubicBezTo>
                        <a:pt x="21232" y="562"/>
                        <a:pt x="21177" y="571"/>
                        <a:pt x="21146" y="590"/>
                      </a:cubicBezTo>
                      <a:lnTo>
                        <a:pt x="21600" y="915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100" name="Línea"/>
                <p:cNvSpPr/>
                <p:nvPr/>
              </p:nvSpPr>
              <p:spPr>
                <a:xfrm>
                  <a:off x="24879960" y="27078840"/>
                  <a:ext cx="2470680" cy="3481560"/>
                </a:xfrm>
                <a:custGeom>
                  <a:avLst/>
                  <a:gdLst>
                    <a:gd name="textAreaLeft" fmla="*/ 0 w 2470680"/>
                    <a:gd name="textAreaRight" fmla="*/ 2471040 w 2470680"/>
                    <a:gd name="textAreaTop" fmla="*/ 0 h 3481560"/>
                    <a:gd name="textAreaBottom" fmla="*/ 3481920 h 348156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7182" y="21575"/>
                      </a:moveTo>
                      <a:lnTo>
                        <a:pt x="0" y="21600"/>
                      </a:lnTo>
                      <a:lnTo>
                        <a:pt x="8403" y="19709"/>
                      </a:lnTo>
                      <a:lnTo>
                        <a:pt x="11201" y="17318"/>
                      </a:lnTo>
                      <a:lnTo>
                        <a:pt x="12358" y="14047"/>
                      </a:lnTo>
                      <a:lnTo>
                        <a:pt x="13813" y="9425"/>
                      </a:lnTo>
                      <a:lnTo>
                        <a:pt x="15323" y="5795"/>
                      </a:lnTo>
                      <a:lnTo>
                        <a:pt x="15020" y="1074"/>
                      </a:lnTo>
                      <a:lnTo>
                        <a:pt x="14992" y="0"/>
                      </a:lnTo>
                      <a:lnTo>
                        <a:pt x="18287" y="216"/>
                      </a:lnTo>
                      <a:lnTo>
                        <a:pt x="18579" y="2261"/>
                      </a:lnTo>
                      <a:lnTo>
                        <a:pt x="19607" y="4046"/>
                      </a:lnTo>
                      <a:lnTo>
                        <a:pt x="21600" y="2943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101" name="Línea"/>
                <p:cNvSpPr/>
                <p:nvPr/>
              </p:nvSpPr>
              <p:spPr>
                <a:xfrm>
                  <a:off x="27695520" y="30032280"/>
                  <a:ext cx="1586880" cy="547920"/>
                </a:xfrm>
                <a:custGeom>
                  <a:avLst/>
                  <a:gdLst>
                    <a:gd name="textAreaLeft" fmla="*/ 0 w 1586880"/>
                    <a:gd name="textAreaRight" fmla="*/ 1587240 w 1586880"/>
                    <a:gd name="textAreaTop" fmla="*/ 0 h 547920"/>
                    <a:gd name="textAreaBottom" fmla="*/ 548280 h 5479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0" y="0"/>
                      </a:moveTo>
                      <a:lnTo>
                        <a:pt x="5785" y="12181"/>
                      </a:lnTo>
                      <a:lnTo>
                        <a:pt x="12370" y="17493"/>
                      </a:lnTo>
                      <a:lnTo>
                        <a:pt x="21600" y="19029"/>
                      </a:lnTo>
                      <a:lnTo>
                        <a:pt x="5204" y="21600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304560" bIns="3045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</p:grpSp>
          <p:sp>
            <p:nvSpPr>
              <p:cNvPr id="102" name="Línea"/>
              <p:cNvSpPr/>
              <p:nvPr/>
            </p:nvSpPr>
            <p:spPr>
              <a:xfrm>
                <a:off x="28066320" y="28838520"/>
                <a:ext cx="422280" cy="1624320"/>
              </a:xfrm>
              <a:custGeom>
                <a:avLst/>
                <a:gdLst>
                  <a:gd name="textAreaLeft" fmla="*/ 0 w 422280"/>
                  <a:gd name="textAreaRight" fmla="*/ 422640 w 422280"/>
                  <a:gd name="textAreaTop" fmla="*/ 0 h 1624320"/>
                  <a:gd name="textAreaBottom" fmla="*/ 1624680 h 16243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573"/>
                    </a:moveTo>
                    <a:lnTo>
                      <a:pt x="1343" y="2816"/>
                    </a:lnTo>
                    <a:lnTo>
                      <a:pt x="7804" y="5137"/>
                    </a:lnTo>
                    <a:lnTo>
                      <a:pt x="7067" y="7863"/>
                    </a:lnTo>
                    <a:lnTo>
                      <a:pt x="4342" y="9512"/>
                    </a:lnTo>
                    <a:lnTo>
                      <a:pt x="5324" y="11228"/>
                    </a:lnTo>
                    <a:lnTo>
                      <a:pt x="6136" y="13988"/>
                    </a:lnTo>
                    <a:lnTo>
                      <a:pt x="4431" y="18349"/>
                    </a:lnTo>
                    <a:lnTo>
                      <a:pt x="6227" y="20786"/>
                    </a:lnTo>
                    <a:lnTo>
                      <a:pt x="16148" y="21600"/>
                    </a:lnTo>
                    <a:lnTo>
                      <a:pt x="12630" y="19753"/>
                    </a:lnTo>
                    <a:lnTo>
                      <a:pt x="13955" y="17142"/>
                    </a:lnTo>
                    <a:lnTo>
                      <a:pt x="16695" y="15262"/>
                    </a:lnTo>
                    <a:lnTo>
                      <a:pt x="16210" y="13667"/>
                    </a:lnTo>
                    <a:lnTo>
                      <a:pt x="21600" y="11740"/>
                    </a:lnTo>
                    <a:lnTo>
                      <a:pt x="19928" y="9820"/>
                    </a:lnTo>
                    <a:lnTo>
                      <a:pt x="15699" y="8034"/>
                    </a:lnTo>
                    <a:lnTo>
                      <a:pt x="20920" y="6291"/>
                    </a:lnTo>
                    <a:lnTo>
                      <a:pt x="18284" y="4469"/>
                    </a:lnTo>
                    <a:lnTo>
                      <a:pt x="13443" y="3199"/>
                    </a:lnTo>
                    <a:lnTo>
                      <a:pt x="11773" y="2021"/>
                    </a:lnTo>
                    <a:lnTo>
                      <a:pt x="13440" y="0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103" name="Figura"/>
              <p:cNvSpPr/>
              <p:nvPr/>
            </p:nvSpPr>
            <p:spPr>
              <a:xfrm>
                <a:off x="28173960" y="28949040"/>
                <a:ext cx="111960" cy="171360"/>
              </a:xfrm>
              <a:custGeom>
                <a:avLst/>
                <a:gdLst>
                  <a:gd name="textAreaLeft" fmla="*/ 0 w 111960"/>
                  <a:gd name="textAreaRight" fmla="*/ 112320 w 111960"/>
                  <a:gd name="textAreaTop" fmla="*/ 0 h 171360"/>
                  <a:gd name="textAreaBottom" fmla="*/ 171720 h 17136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446" y="10593"/>
                    </a:lnTo>
                    <a:lnTo>
                      <a:pt x="21600" y="21600"/>
                    </a:lnTo>
                    <a:lnTo>
                      <a:pt x="19255" y="674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72080" bIns="1720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104" name="Figura"/>
              <p:cNvSpPr/>
              <p:nvPr/>
            </p:nvSpPr>
            <p:spPr>
              <a:xfrm>
                <a:off x="28253520" y="29522880"/>
                <a:ext cx="159480" cy="278640"/>
              </a:xfrm>
              <a:custGeom>
                <a:avLst/>
                <a:gdLst>
                  <a:gd name="textAreaLeft" fmla="*/ 0 w 159480"/>
                  <a:gd name="textAreaRight" fmla="*/ 159840 w 159480"/>
                  <a:gd name="textAreaTop" fmla="*/ 0 h 278640"/>
                  <a:gd name="textAreaBottom" fmla="*/ 279000 h 27864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4227" y="0"/>
                    </a:moveTo>
                    <a:lnTo>
                      <a:pt x="0" y="5420"/>
                    </a:lnTo>
                    <a:lnTo>
                      <a:pt x="2995" y="15191"/>
                    </a:lnTo>
                    <a:lnTo>
                      <a:pt x="9679" y="21600"/>
                    </a:lnTo>
                    <a:lnTo>
                      <a:pt x="21600" y="15216"/>
                    </a:lnTo>
                    <a:lnTo>
                      <a:pt x="20316" y="6886"/>
                    </a:lnTo>
                    <a:lnTo>
                      <a:pt x="4227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279360" bIns="2793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</p:grpSp>
        <p:sp>
          <p:nvSpPr>
            <p:cNvPr id="105" name="Figura"/>
            <p:cNvSpPr/>
            <p:nvPr/>
          </p:nvSpPr>
          <p:spPr>
            <a:xfrm>
              <a:off x="27802080" y="26490240"/>
              <a:ext cx="811440" cy="1912680"/>
            </a:xfrm>
            <a:custGeom>
              <a:avLst/>
              <a:gdLst>
                <a:gd name="textAreaLeft" fmla="*/ 0 w 811440"/>
                <a:gd name="textAreaRight" fmla="*/ 811800 w 811440"/>
                <a:gd name="textAreaTop" fmla="*/ 0 h 1912680"/>
                <a:gd name="textAreaBottom" fmla="*/ 1913040 h 19126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1733" y="5662"/>
                  </a:moveTo>
                  <a:lnTo>
                    <a:pt x="3620" y="10006"/>
                  </a:lnTo>
                  <a:lnTo>
                    <a:pt x="905" y="15214"/>
                  </a:lnTo>
                  <a:lnTo>
                    <a:pt x="0" y="18874"/>
                  </a:lnTo>
                  <a:lnTo>
                    <a:pt x="35" y="21600"/>
                  </a:lnTo>
                  <a:lnTo>
                    <a:pt x="7867" y="20310"/>
                  </a:lnTo>
                  <a:lnTo>
                    <a:pt x="14871" y="16307"/>
                  </a:lnTo>
                  <a:lnTo>
                    <a:pt x="20759" y="10936"/>
                  </a:lnTo>
                  <a:lnTo>
                    <a:pt x="21600" y="2909"/>
                  </a:lnTo>
                  <a:lnTo>
                    <a:pt x="14004" y="0"/>
                  </a:lnTo>
                  <a:lnTo>
                    <a:pt x="5798" y="1542"/>
                  </a:lnTo>
                  <a:lnTo>
                    <a:pt x="2742" y="5361"/>
                  </a:lnTo>
                  <a:lnTo>
                    <a:pt x="11733" y="5662"/>
                  </a:lnTo>
                  <a:close/>
                </a:path>
              </a:pathLst>
            </a:custGeom>
            <a:solidFill>
              <a:schemeClr val="accent3"/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106" name="Figura"/>
            <p:cNvSpPr/>
            <p:nvPr/>
          </p:nvSpPr>
          <p:spPr>
            <a:xfrm>
              <a:off x="27113040" y="25570080"/>
              <a:ext cx="1001880" cy="1343880"/>
            </a:xfrm>
            <a:custGeom>
              <a:avLst/>
              <a:gdLst>
                <a:gd name="textAreaLeft" fmla="*/ 0 w 1001880"/>
                <a:gd name="textAreaRight" fmla="*/ 1002240 w 1001880"/>
                <a:gd name="textAreaTop" fmla="*/ 0 h 1343880"/>
                <a:gd name="textAreaBottom" fmla="*/ 1344240 h 13438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445" y="21600"/>
                  </a:moveTo>
                  <a:lnTo>
                    <a:pt x="18981" y="15928"/>
                  </a:lnTo>
                  <a:lnTo>
                    <a:pt x="21600" y="6660"/>
                  </a:lnTo>
                  <a:lnTo>
                    <a:pt x="17087" y="1054"/>
                  </a:lnTo>
                  <a:lnTo>
                    <a:pt x="10316" y="0"/>
                  </a:lnTo>
                  <a:lnTo>
                    <a:pt x="3675" y="4101"/>
                  </a:lnTo>
                  <a:lnTo>
                    <a:pt x="1951" y="8647"/>
                  </a:lnTo>
                  <a:lnTo>
                    <a:pt x="0" y="13882"/>
                  </a:lnTo>
                  <a:cubicBezTo>
                    <a:pt x="625" y="14562"/>
                    <a:pt x="1251" y="15242"/>
                    <a:pt x="1876" y="15922"/>
                  </a:cubicBezTo>
                  <a:cubicBezTo>
                    <a:pt x="2502" y="16602"/>
                    <a:pt x="3127" y="17282"/>
                    <a:pt x="3752" y="17962"/>
                  </a:cubicBezTo>
                  <a:lnTo>
                    <a:pt x="15008" y="12680"/>
                  </a:lnTo>
                  <a:lnTo>
                    <a:pt x="10445" y="21600"/>
                  </a:lnTo>
                  <a:close/>
                </a:path>
              </a:pathLst>
            </a:custGeom>
            <a:solidFill>
              <a:schemeClr val="accent4">
                <a:hueOff val="163466"/>
                <a:satOff val="6226"/>
                <a:lumOff val="10954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107" name="Figura"/>
            <p:cNvSpPr/>
            <p:nvPr/>
          </p:nvSpPr>
          <p:spPr>
            <a:xfrm>
              <a:off x="26347680" y="26665920"/>
              <a:ext cx="905400" cy="1104480"/>
            </a:xfrm>
            <a:custGeom>
              <a:avLst/>
              <a:gdLst>
                <a:gd name="textAreaLeft" fmla="*/ 0 w 905400"/>
                <a:gd name="textAreaRight" fmla="*/ 905760 w 905400"/>
                <a:gd name="textAreaTop" fmla="*/ 0 h 1104480"/>
                <a:gd name="textAreaBottom" fmla="*/ 1104840 h 11044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7286" y="16088"/>
                  </a:moveTo>
                  <a:cubicBezTo>
                    <a:pt x="17024" y="14824"/>
                    <a:pt x="16763" y="13560"/>
                    <a:pt x="16501" y="12297"/>
                  </a:cubicBezTo>
                  <a:cubicBezTo>
                    <a:pt x="16240" y="11033"/>
                    <a:pt x="15978" y="9769"/>
                    <a:pt x="15717" y="8505"/>
                  </a:cubicBezTo>
                  <a:lnTo>
                    <a:pt x="6524" y="8076"/>
                  </a:lnTo>
                  <a:lnTo>
                    <a:pt x="6053" y="14679"/>
                  </a:lnTo>
                  <a:lnTo>
                    <a:pt x="6275" y="21600"/>
                  </a:lnTo>
                  <a:lnTo>
                    <a:pt x="0" y="13408"/>
                  </a:lnTo>
                  <a:lnTo>
                    <a:pt x="309" y="5154"/>
                  </a:lnTo>
                  <a:lnTo>
                    <a:pt x="7337" y="0"/>
                  </a:lnTo>
                  <a:lnTo>
                    <a:pt x="21600" y="3560"/>
                  </a:lnTo>
                  <a:lnTo>
                    <a:pt x="17286" y="16088"/>
                  </a:lnTo>
                  <a:close/>
                </a:path>
              </a:pathLst>
            </a:custGeom>
            <a:solidFill>
              <a:schemeClr val="accent4">
                <a:hueOff val="163466"/>
                <a:satOff val="6226"/>
                <a:lumOff val="10954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</p:grpSp>
      <p:sp>
        <p:nvSpPr>
          <p:cNvPr id="108" name="Rectángulo"/>
          <p:cNvSpPr/>
          <p:nvPr/>
        </p:nvSpPr>
        <p:spPr>
          <a:xfrm>
            <a:off x="5613480" y="2666880"/>
            <a:ext cx="1269720" cy="5426280"/>
          </a:xfrm>
          <a:prstGeom prst="rect">
            <a:avLst/>
          </a:prstGeom>
          <a:solidFill>
            <a:schemeClr val="accent1">
              <a:hueOff val="-266614"/>
              <a:satOff val="17837"/>
              <a:lumOff val="17247"/>
            </a:schemeClr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109" name="Rectángulo"/>
          <p:cNvSpPr/>
          <p:nvPr/>
        </p:nvSpPr>
        <p:spPr>
          <a:xfrm>
            <a:off x="5613480" y="8229600"/>
            <a:ext cx="1269720" cy="542628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110" name="Rectángulo"/>
          <p:cNvSpPr/>
          <p:nvPr/>
        </p:nvSpPr>
        <p:spPr>
          <a:xfrm>
            <a:off x="5613480" y="13792320"/>
            <a:ext cx="1269720" cy="6141240"/>
          </a:xfrm>
          <a:prstGeom prst="rect">
            <a:avLst/>
          </a:prstGeom>
          <a:solidFill>
            <a:schemeClr val="accent1">
              <a:hueOff val="-266614"/>
              <a:satOff val="17837"/>
              <a:lumOff val="17247"/>
            </a:schemeClr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111" name="Rectángulo"/>
          <p:cNvSpPr/>
          <p:nvPr/>
        </p:nvSpPr>
        <p:spPr>
          <a:xfrm>
            <a:off x="5613480" y="20069640"/>
            <a:ext cx="1269720" cy="575892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112" name="Rectángulo"/>
          <p:cNvSpPr/>
          <p:nvPr/>
        </p:nvSpPr>
        <p:spPr>
          <a:xfrm>
            <a:off x="5613480" y="25965000"/>
            <a:ext cx="1269720" cy="6141240"/>
          </a:xfrm>
          <a:prstGeom prst="rect">
            <a:avLst/>
          </a:prstGeom>
          <a:solidFill>
            <a:schemeClr val="accent1">
              <a:hueOff val="-266614"/>
              <a:satOff val="17837"/>
              <a:lumOff val="17247"/>
            </a:schemeClr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113" name="Tala a medias del ejemplar"/>
          <p:cNvSpPr/>
          <p:nvPr/>
        </p:nvSpPr>
        <p:spPr>
          <a:xfrm>
            <a:off x="7264440" y="8547120"/>
            <a:ext cx="86932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7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Tala a medias del ejemplar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Línea"/>
          <p:cNvSpPr/>
          <p:nvPr/>
        </p:nvSpPr>
        <p:spPr>
          <a:xfrm>
            <a:off x="32181480" y="2247840"/>
            <a:ext cx="4654080" cy="0"/>
          </a:xfrm>
          <a:prstGeom prst="line">
            <a:avLst/>
          </a:prstGeom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0" bIns="0" anchor="ctr" anchorCtr="1">
            <a:noAutofit/>
          </a:bodyPr>
          <a:p>
            <a:endParaRPr b="0" lang="es-ES" sz="112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15" name="Línea"/>
          <p:cNvSpPr/>
          <p:nvPr/>
        </p:nvSpPr>
        <p:spPr>
          <a:xfrm>
            <a:off x="32181480" y="10096200"/>
            <a:ext cx="4654080" cy="0"/>
          </a:xfrm>
          <a:prstGeom prst="line">
            <a:avLst/>
          </a:prstGeom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0" bIns="0" anchor="ctr" anchorCtr="1">
            <a:noAutofit/>
          </a:bodyPr>
          <a:p>
            <a:endParaRPr b="0" lang="es-ES" sz="112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16" name="Línea"/>
          <p:cNvSpPr/>
          <p:nvPr/>
        </p:nvSpPr>
        <p:spPr>
          <a:xfrm>
            <a:off x="34696080" y="2425680"/>
            <a:ext cx="360" cy="2726640"/>
          </a:xfrm>
          <a:prstGeom prst="line">
            <a:avLst/>
          </a:prstGeom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304560" bIns="304560" anchor="ctr" anchorCtr="1">
            <a:noAutofit/>
          </a:bodyPr>
          <a:p>
            <a:endParaRPr b="0" lang="es-ES" sz="112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17" name="Línea"/>
          <p:cNvSpPr/>
          <p:nvPr/>
        </p:nvSpPr>
        <p:spPr>
          <a:xfrm>
            <a:off x="34696080" y="7226280"/>
            <a:ext cx="360" cy="2726640"/>
          </a:xfrm>
          <a:prstGeom prst="line">
            <a:avLst/>
          </a:prstGeom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304560" bIns="304560" anchor="ctr" anchorCtr="1">
            <a:noAutofit/>
          </a:bodyPr>
          <a:p>
            <a:endParaRPr b="0" lang="es-ES" sz="112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18" name="24 m."/>
          <p:cNvSpPr/>
          <p:nvPr/>
        </p:nvSpPr>
        <p:spPr>
          <a:xfrm>
            <a:off x="33451920" y="5526360"/>
            <a:ext cx="279144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24 m.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Línea"/>
          <p:cNvSpPr/>
          <p:nvPr/>
        </p:nvSpPr>
        <p:spPr>
          <a:xfrm>
            <a:off x="21440520" y="9576360"/>
            <a:ext cx="4653720" cy="0"/>
          </a:xfrm>
          <a:prstGeom prst="line">
            <a:avLst/>
          </a:prstGeom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0" bIns="0" anchor="ctr" anchorCtr="1">
            <a:noAutofit/>
          </a:bodyPr>
          <a:p>
            <a:endParaRPr b="0" lang="es-ES" sz="112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20" name="Línea"/>
          <p:cNvSpPr/>
          <p:nvPr/>
        </p:nvSpPr>
        <p:spPr>
          <a:xfrm>
            <a:off x="21628080" y="13922640"/>
            <a:ext cx="4653720" cy="0"/>
          </a:xfrm>
          <a:prstGeom prst="line">
            <a:avLst/>
          </a:prstGeom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0" bIns="0" anchor="ctr" anchorCtr="1">
            <a:noAutofit/>
          </a:bodyPr>
          <a:p>
            <a:endParaRPr b="0" lang="es-ES" sz="112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21" name="Línea"/>
          <p:cNvSpPr/>
          <p:nvPr/>
        </p:nvSpPr>
        <p:spPr>
          <a:xfrm>
            <a:off x="23955120" y="9753840"/>
            <a:ext cx="0" cy="1339920"/>
          </a:xfrm>
          <a:prstGeom prst="line">
            <a:avLst/>
          </a:prstGeom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304560" bIns="304560" anchor="ctr" anchorCtr="1">
            <a:noAutofit/>
          </a:bodyPr>
          <a:p>
            <a:endParaRPr b="0" lang="es-ES" sz="112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22" name="Línea"/>
          <p:cNvSpPr/>
          <p:nvPr/>
        </p:nvSpPr>
        <p:spPr>
          <a:xfrm>
            <a:off x="23955120" y="12137040"/>
            <a:ext cx="0" cy="1717560"/>
          </a:xfrm>
          <a:prstGeom prst="line">
            <a:avLst/>
          </a:prstGeom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304560" bIns="304560" anchor="ctr" anchorCtr="1">
            <a:noAutofit/>
          </a:bodyPr>
          <a:p>
            <a:endParaRPr b="0" lang="es-ES" sz="112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23" name="12 m."/>
          <p:cNvSpPr/>
          <p:nvPr/>
        </p:nvSpPr>
        <p:spPr>
          <a:xfrm>
            <a:off x="23114160" y="11078280"/>
            <a:ext cx="279144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12 m.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Línea de conexión"/>
          <p:cNvSpPr/>
          <p:nvPr/>
        </p:nvSpPr>
        <p:spPr>
          <a:xfrm>
            <a:off x="20826000" y="7724880"/>
            <a:ext cx="2965320" cy="1665360"/>
          </a:xfrm>
          <a:custGeom>
            <a:avLst/>
            <a:gdLst>
              <a:gd name="textAreaLeft" fmla="*/ 0 w 2965320"/>
              <a:gd name="textAreaRight" fmla="*/ 2965680 w 2965320"/>
              <a:gd name="textAreaTop" fmla="*/ 0 h 1665360"/>
              <a:gd name="textAreaBottom" fmla="*/ 1665720 h 1665360"/>
            </a:gdLst>
            <a:ahLst/>
            <a:rect l="textAreaLeft" t="textAreaTop" r="textAreaRight" b="textAreaBottom"/>
            <a:pathLst>
              <a:path w="21600" h="21600">
                <a:moveTo>
                  <a:pt x="0" y="21600"/>
                </a:moveTo>
                <a:cubicBezTo>
                  <a:pt x="5649" y="7516"/>
                  <a:pt x="12849" y="316"/>
                  <a:pt x="21600" y="0"/>
                </a:cubicBezTo>
              </a:path>
            </a:pathLst>
          </a:custGeom>
          <a:noFill/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36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25" name="Línea de conexión"/>
          <p:cNvSpPr/>
          <p:nvPr/>
        </p:nvSpPr>
        <p:spPr>
          <a:xfrm>
            <a:off x="16076160" y="12029760"/>
            <a:ext cx="2500560" cy="2408040"/>
          </a:xfrm>
          <a:custGeom>
            <a:avLst/>
            <a:gdLst>
              <a:gd name="textAreaLeft" fmla="*/ 0 w 2500560"/>
              <a:gd name="textAreaRight" fmla="*/ 2500920 w 2500560"/>
              <a:gd name="textAreaTop" fmla="*/ 0 h 2408040"/>
              <a:gd name="textAreaBottom" fmla="*/ 2408400 h 2408040"/>
            </a:gdLst>
            <a:ahLst/>
            <a:rect l="textAreaLeft" t="textAreaTop" r="textAreaRight" b="textAreaBottom"/>
            <a:pathLst>
              <a:path w="21600" h="20390">
                <a:moveTo>
                  <a:pt x="0" y="20390"/>
                </a:moveTo>
                <a:cubicBezTo>
                  <a:pt x="7990" y="5528"/>
                  <a:pt x="15190" y="-1210"/>
                  <a:pt x="21600" y="177"/>
                </a:cubicBezTo>
              </a:path>
            </a:pathLst>
          </a:custGeom>
          <a:noFill/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36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26" name="Línea de conexión"/>
          <p:cNvSpPr/>
          <p:nvPr/>
        </p:nvSpPr>
        <p:spPr>
          <a:xfrm>
            <a:off x="13777920" y="21030840"/>
            <a:ext cx="2934000" cy="3823920"/>
          </a:xfrm>
          <a:custGeom>
            <a:avLst/>
            <a:gdLst>
              <a:gd name="textAreaLeft" fmla="*/ 0 w 2934000"/>
              <a:gd name="textAreaRight" fmla="*/ 2934360 w 2934000"/>
              <a:gd name="textAreaTop" fmla="*/ 0 h 3823920"/>
              <a:gd name="textAreaBottom" fmla="*/ 3824280 h 3823920"/>
            </a:gdLst>
            <a:ahLst/>
            <a:rect l="textAreaLeft" t="textAreaTop" r="textAreaRight" b="textAreaBottom"/>
            <a:pathLst>
              <a:path w="21600" h="21600">
                <a:moveTo>
                  <a:pt x="21600" y="21600"/>
                </a:moveTo>
                <a:cubicBezTo>
                  <a:pt x="12084" y="17101"/>
                  <a:pt x="4884" y="9901"/>
                  <a:pt x="0" y="0"/>
                </a:cubicBezTo>
              </a:path>
            </a:pathLst>
          </a:custGeom>
          <a:noFill/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36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27" name="Línea de conexión"/>
          <p:cNvSpPr/>
          <p:nvPr/>
        </p:nvSpPr>
        <p:spPr>
          <a:xfrm>
            <a:off x="19567440" y="26662680"/>
            <a:ext cx="5623560" cy="2439360"/>
          </a:xfrm>
          <a:custGeom>
            <a:avLst/>
            <a:gdLst>
              <a:gd name="textAreaLeft" fmla="*/ 0 w 5623560"/>
              <a:gd name="textAreaRight" fmla="*/ 5623920 w 5623560"/>
              <a:gd name="textAreaTop" fmla="*/ 0 h 2439360"/>
              <a:gd name="textAreaBottom" fmla="*/ 2439720 h 2439360"/>
            </a:gdLst>
            <a:ahLst/>
            <a:rect l="textAreaLeft" t="textAreaTop" r="textAreaRight" b="textAreaBottom"/>
            <a:pathLst>
              <a:path w="21600" h="21600">
                <a:moveTo>
                  <a:pt x="21600" y="21600"/>
                </a:moveTo>
                <a:cubicBezTo>
                  <a:pt x="14415" y="19633"/>
                  <a:pt x="7215" y="12433"/>
                  <a:pt x="0" y="0"/>
                </a:cubicBezTo>
              </a:path>
            </a:pathLst>
          </a:custGeom>
          <a:noFill/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36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28" name="Emisión de hojas"/>
          <p:cNvSpPr/>
          <p:nvPr/>
        </p:nvSpPr>
        <p:spPr>
          <a:xfrm>
            <a:off x="16459200" y="1585332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Emisión de hojas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Septiembre de 2022"/>
          <p:cNvSpPr/>
          <p:nvPr/>
        </p:nvSpPr>
        <p:spPr>
          <a:xfrm>
            <a:off x="7264440" y="16421040"/>
            <a:ext cx="595296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6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Septiembre de 2022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Agosto de 2023"/>
          <p:cNvSpPr/>
          <p:nvPr/>
        </p:nvSpPr>
        <p:spPr>
          <a:xfrm>
            <a:off x="7264440" y="22863960"/>
            <a:ext cx="595296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Agosto de 2023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Inicio de defoliación y amarilleamiento…"/>
          <p:cNvSpPr/>
          <p:nvPr/>
        </p:nvSpPr>
        <p:spPr>
          <a:xfrm>
            <a:off x="21539160" y="20618640"/>
            <a:ext cx="16345440" cy="381312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1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Inicio de defoliación y amarilleamiento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foliar. necrosis y agrietamiento corteza del tronco y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de las raíces emergidas.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Diciembre de 2023"/>
          <p:cNvSpPr/>
          <p:nvPr/>
        </p:nvSpPr>
        <p:spPr>
          <a:xfrm>
            <a:off x="7264440" y="28121760"/>
            <a:ext cx="595296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0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Diciembre de 2023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Continua defoliación del ejemplar"/>
          <p:cNvSpPr/>
          <p:nvPr/>
        </p:nvSpPr>
        <p:spPr>
          <a:xfrm>
            <a:off x="13208040" y="2664216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Continua defoliación del ejemplar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ROTECCIÓN CORTES Y CORTEZA"/>
          <p:cNvSpPr/>
          <p:nvPr/>
        </p:nvSpPr>
        <p:spPr>
          <a:xfrm>
            <a:off x="39598560" y="975276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5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530" spc="-1" strike="noStrike">
                <a:solidFill>
                  <a:srgbClr val="606060"/>
                </a:solidFill>
                <a:latin typeface="Gill Sans"/>
                <a:ea typeface="Gill Sans"/>
              </a:rPr>
              <a:t>PROTECCIÓN CORTES Y CORTEZA</a:t>
            </a:r>
            <a:endParaRPr b="0" lang="es-ES" sz="55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RIEGOS EN PERÍODO NECESIDAD"/>
          <p:cNvSpPr/>
          <p:nvPr/>
        </p:nvSpPr>
        <p:spPr>
          <a:xfrm>
            <a:off x="39598560" y="1200420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0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RIEGOS EN PERÍODO NECESIDAD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FERTILIZACIÓN POR ENDOTERAPIA"/>
          <p:cNvSpPr/>
          <p:nvPr/>
        </p:nvSpPr>
        <p:spPr>
          <a:xfrm>
            <a:off x="39598560" y="1426752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6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FERTILIZACIÓN POR ENDOTERAPIA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MANTENIMIENTO MULCH"/>
          <p:cNvSpPr/>
          <p:nvPr/>
        </p:nvSpPr>
        <p:spPr>
          <a:xfrm>
            <a:off x="39598560" y="1620972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MANTENIMIENTO MULCH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ESCARDA MANUAL"/>
          <p:cNvSpPr/>
          <p:nvPr/>
        </p:nvSpPr>
        <p:spPr>
          <a:xfrm>
            <a:off x="39598560" y="1831248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ESCARDA MANUAL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LIMPIEZA DE ÁREA PROTECCIÓN"/>
          <p:cNvSpPr/>
          <p:nvPr/>
        </p:nvSpPr>
        <p:spPr>
          <a:xfrm>
            <a:off x="39598560" y="2042172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4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LIMPIEZA DE ÁREA PROTECCIÓN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TREE - RADAR"/>
          <p:cNvSpPr/>
          <p:nvPr/>
        </p:nvSpPr>
        <p:spPr>
          <a:xfrm>
            <a:off x="39598560" y="740952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TREE - RADAR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ANÁLISIS DE SUELO Y FOLIAR"/>
          <p:cNvSpPr/>
          <p:nvPr/>
        </p:nvSpPr>
        <p:spPr>
          <a:xfrm>
            <a:off x="39598560" y="2286396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ANÁLISIS DE SUELO Y FOLIAR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CATAS EN ZONAS PAVIMENTADAS…"/>
          <p:cNvSpPr/>
          <p:nvPr/>
        </p:nvSpPr>
        <p:spPr>
          <a:xfrm>
            <a:off x="39598560" y="25010280"/>
            <a:ext cx="11310120" cy="248472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640" spc="-1" strike="noStrike">
                <a:solidFill>
                  <a:srgbClr val="606060"/>
                </a:solidFill>
                <a:latin typeface="Gill Sans"/>
                <a:ea typeface="Gill Sans"/>
              </a:rPr>
              <a:t>CATAS EN ZONAS PAVIMENTADAS</a:t>
            </a:r>
            <a:endParaRPr b="0" lang="es-ES" sz="564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640" spc="-1" strike="noStrike">
                <a:solidFill>
                  <a:srgbClr val="606060"/>
                </a:solidFill>
                <a:latin typeface="Gill Sans"/>
                <a:ea typeface="Gill Sans"/>
              </a:rPr>
              <a:t>ENTORNO DEL ALCORQUE</a:t>
            </a:r>
            <a:endParaRPr b="0" lang="es-ES" sz="56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FASES LINEA DEL TIEMPO"/>
          <p:cNvSpPr/>
          <p:nvPr/>
        </p:nvSpPr>
        <p:spPr>
          <a:xfrm>
            <a:off x="5181480" y="96948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FASES LINEA DEL TIEMPO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1"/>
          <p:cNvSpPr>
            <a:spLocks noGrp="1"/>
          </p:cNvSpPr>
          <p:nvPr>
            <p:ph type="subTitle"/>
          </p:nvPr>
        </p:nvSpPr>
        <p:spPr>
          <a:xfrm>
            <a:off x="4572000" y="4709160"/>
            <a:ext cx="1469880" cy="1342080"/>
          </a:xfrm>
          <a:prstGeom prst="rect">
            <a:avLst/>
          </a:prstGeom>
          <a:noFill/>
          <a:ln w="12600">
            <a:noFill/>
          </a:ln>
        </p:spPr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1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2"/>
          <p:cNvSpPr/>
          <p:nvPr/>
        </p:nvSpPr>
        <p:spPr>
          <a:xfrm>
            <a:off x="4318560" y="1027152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2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3"/>
          <p:cNvSpPr/>
          <p:nvPr/>
        </p:nvSpPr>
        <p:spPr>
          <a:xfrm>
            <a:off x="4318560" y="1635804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3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4"/>
          <p:cNvSpPr/>
          <p:nvPr/>
        </p:nvSpPr>
        <p:spPr>
          <a:xfrm>
            <a:off x="4572000" y="2185416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4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5"/>
          <p:cNvSpPr/>
          <p:nvPr/>
        </p:nvSpPr>
        <p:spPr>
          <a:xfrm>
            <a:off x="4572000" y="2767428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5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ACCIONES LLEVADAS A CABO"/>
          <p:cNvSpPr/>
          <p:nvPr/>
        </p:nvSpPr>
        <p:spPr>
          <a:xfrm>
            <a:off x="39598560" y="119304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ACCIONES LLEVADAS A CABO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Medidas de conservación llevadas a cabo en el Ficus de San Jacinto"/>
          <p:cNvSpPr/>
          <p:nvPr/>
        </p:nvSpPr>
        <p:spPr>
          <a:xfrm>
            <a:off x="10871280" y="33629040"/>
            <a:ext cx="32740920" cy="24454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78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i="1" lang="es-ES" sz="9600" spc="-1" strike="noStrike">
                <a:solidFill>
                  <a:srgbClr val="606060"/>
                </a:solidFill>
                <a:latin typeface="Gill Sans"/>
                <a:ea typeface="Gill Sans"/>
              </a:rPr>
              <a:t>Medidas de conservación llevadas a cabo en el Ficus de San Jacinto</a:t>
            </a:r>
            <a:endParaRPr b="0" lang="es-ES" sz="9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17 de Agosto de 2022"/>
          <p:cNvSpPr/>
          <p:nvPr/>
        </p:nvSpPr>
        <p:spPr>
          <a:xfrm>
            <a:off x="7286040" y="10265760"/>
            <a:ext cx="106444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17 de Agosto de 2022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Ejemplar con copa desarrollada tras podas…"/>
          <p:cNvSpPr/>
          <p:nvPr/>
        </p:nvSpPr>
        <p:spPr>
          <a:xfrm>
            <a:off x="7442280" y="3117960"/>
            <a:ext cx="14074200" cy="348984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Ejemplar con copa desarrollada tras podas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desafortunadas y fracturas por falta de 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seguimiento y actuaciones adecuadas.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Flecha"/>
          <p:cNvSpPr/>
          <p:nvPr/>
        </p:nvSpPr>
        <p:spPr>
          <a:xfrm>
            <a:off x="26755200" y="16078320"/>
            <a:ext cx="8227440" cy="5018400"/>
          </a:xfrm>
          <a:prstGeom prst="rightArrow">
            <a:avLst>
              <a:gd name="adj1" fmla="val 32000"/>
              <a:gd name="adj2" fmla="val 16195"/>
            </a:avLst>
          </a:prstGeom>
          <a:solidFill>
            <a:schemeClr val="accent1">
              <a:hueOff val="-266614"/>
              <a:satOff val="17837"/>
              <a:lumOff val="17247"/>
            </a:schemeClr>
          </a:solidFill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grpSp>
        <p:nvGrpSpPr>
          <p:cNvPr id="154" name="Grupo"/>
          <p:cNvGrpSpPr/>
          <p:nvPr/>
        </p:nvGrpSpPr>
        <p:grpSpPr>
          <a:xfrm>
            <a:off x="19508400" y="4343760"/>
            <a:ext cx="4402440" cy="5130000"/>
            <a:chOff x="19508400" y="4343760"/>
            <a:chExt cx="4402440" cy="5130000"/>
          </a:xfrm>
        </p:grpSpPr>
        <p:grpSp>
          <p:nvGrpSpPr>
            <p:cNvPr id="155" name="Grupo"/>
            <p:cNvGrpSpPr/>
            <p:nvPr/>
          </p:nvGrpSpPr>
          <p:grpSpPr>
            <a:xfrm>
              <a:off x="19508400" y="5010480"/>
              <a:ext cx="4402440" cy="4463280"/>
              <a:chOff x="19508400" y="5010480"/>
              <a:chExt cx="4402440" cy="4463280"/>
            </a:xfrm>
          </p:grpSpPr>
          <p:grpSp>
            <p:nvGrpSpPr>
              <p:cNvPr id="156" name="Grupo"/>
              <p:cNvGrpSpPr/>
              <p:nvPr/>
            </p:nvGrpSpPr>
            <p:grpSpPr>
              <a:xfrm>
                <a:off x="19508400" y="5010480"/>
                <a:ext cx="4402440" cy="4463280"/>
                <a:chOff x="19508400" y="5010480"/>
                <a:chExt cx="4402440" cy="4463280"/>
              </a:xfrm>
            </p:grpSpPr>
            <p:sp>
              <p:nvSpPr>
                <p:cNvPr id="157" name="Figura"/>
                <p:cNvSpPr/>
                <p:nvPr/>
              </p:nvSpPr>
              <p:spPr>
                <a:xfrm>
                  <a:off x="20856960" y="5010480"/>
                  <a:ext cx="2445480" cy="4463280"/>
                </a:xfrm>
                <a:custGeom>
                  <a:avLst/>
                  <a:gdLst>
                    <a:gd name="textAreaLeft" fmla="*/ 0 w 2445480"/>
                    <a:gd name="textAreaRight" fmla="*/ 2445840 w 2445480"/>
                    <a:gd name="textAreaTop" fmla="*/ 0 h 4463280"/>
                    <a:gd name="textAreaBottom" fmla="*/ 4463640 h 446328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3685" y="12888"/>
                      </a:moveTo>
                      <a:cubicBezTo>
                        <a:pt x="2798" y="13964"/>
                        <a:pt x="2171" y="15063"/>
                        <a:pt x="1810" y="16172"/>
                      </a:cubicBezTo>
                      <a:cubicBezTo>
                        <a:pt x="1353" y="17577"/>
                        <a:pt x="1323" y="18993"/>
                        <a:pt x="1722" y="20399"/>
                      </a:cubicBezTo>
                      <a:lnTo>
                        <a:pt x="0" y="21144"/>
                      </a:lnTo>
                      <a:lnTo>
                        <a:pt x="3177" y="21417"/>
                      </a:lnTo>
                      <a:lnTo>
                        <a:pt x="6192" y="21552"/>
                      </a:lnTo>
                      <a:lnTo>
                        <a:pt x="11210" y="21600"/>
                      </a:lnTo>
                      <a:lnTo>
                        <a:pt x="17722" y="21504"/>
                      </a:lnTo>
                      <a:lnTo>
                        <a:pt x="14808" y="20734"/>
                      </a:lnTo>
                      <a:lnTo>
                        <a:pt x="12332" y="17852"/>
                      </a:lnTo>
                      <a:lnTo>
                        <a:pt x="12294" y="14960"/>
                      </a:lnTo>
                      <a:lnTo>
                        <a:pt x="12502" y="13201"/>
                      </a:lnTo>
                      <a:lnTo>
                        <a:pt x="14737" y="12938"/>
                      </a:lnTo>
                      <a:lnTo>
                        <a:pt x="18291" y="12693"/>
                      </a:lnTo>
                      <a:lnTo>
                        <a:pt x="21600" y="12136"/>
                      </a:lnTo>
                      <a:lnTo>
                        <a:pt x="20584" y="11630"/>
                      </a:lnTo>
                      <a:lnTo>
                        <a:pt x="17244" y="12022"/>
                      </a:lnTo>
                      <a:lnTo>
                        <a:pt x="15052" y="12238"/>
                      </a:lnTo>
                      <a:lnTo>
                        <a:pt x="13464" y="10834"/>
                      </a:lnTo>
                      <a:lnTo>
                        <a:pt x="13530" y="8565"/>
                      </a:lnTo>
                      <a:lnTo>
                        <a:pt x="14158" y="6646"/>
                      </a:lnTo>
                      <a:lnTo>
                        <a:pt x="14312" y="5569"/>
                      </a:lnTo>
                      <a:cubicBezTo>
                        <a:pt x="14633" y="5294"/>
                        <a:pt x="14955" y="5020"/>
                        <a:pt x="15276" y="4745"/>
                      </a:cubicBezTo>
                      <a:cubicBezTo>
                        <a:pt x="15597" y="4471"/>
                        <a:pt x="15919" y="4196"/>
                        <a:pt x="16240" y="3922"/>
                      </a:cubicBezTo>
                      <a:cubicBezTo>
                        <a:pt x="16390" y="3803"/>
                        <a:pt x="16539" y="3685"/>
                        <a:pt x="16689" y="3567"/>
                      </a:cubicBezTo>
                      <a:cubicBezTo>
                        <a:pt x="16838" y="3448"/>
                        <a:pt x="16988" y="3330"/>
                        <a:pt x="17137" y="3212"/>
                      </a:cubicBezTo>
                      <a:lnTo>
                        <a:pt x="14793" y="3367"/>
                      </a:lnTo>
                      <a:lnTo>
                        <a:pt x="12932" y="5071"/>
                      </a:lnTo>
                      <a:lnTo>
                        <a:pt x="12537" y="5958"/>
                      </a:lnTo>
                      <a:lnTo>
                        <a:pt x="11751" y="4463"/>
                      </a:lnTo>
                      <a:lnTo>
                        <a:pt x="12642" y="1601"/>
                      </a:lnTo>
                      <a:lnTo>
                        <a:pt x="12818" y="0"/>
                      </a:lnTo>
                      <a:lnTo>
                        <a:pt x="10236" y="596"/>
                      </a:lnTo>
                      <a:lnTo>
                        <a:pt x="9179" y="2437"/>
                      </a:lnTo>
                      <a:lnTo>
                        <a:pt x="9142" y="3941"/>
                      </a:lnTo>
                      <a:lnTo>
                        <a:pt x="9298" y="5306"/>
                      </a:lnTo>
                      <a:lnTo>
                        <a:pt x="9754" y="6694"/>
                      </a:lnTo>
                      <a:cubicBezTo>
                        <a:pt x="9890" y="6961"/>
                        <a:pt x="10026" y="7228"/>
                        <a:pt x="10161" y="7495"/>
                      </a:cubicBezTo>
                      <a:cubicBezTo>
                        <a:pt x="10297" y="7763"/>
                        <a:pt x="10433" y="8030"/>
                        <a:pt x="10568" y="8297"/>
                      </a:cubicBezTo>
                      <a:lnTo>
                        <a:pt x="9595" y="9755"/>
                      </a:lnTo>
                      <a:lnTo>
                        <a:pt x="8863" y="10526"/>
                      </a:lnTo>
                      <a:lnTo>
                        <a:pt x="7407" y="6456"/>
                      </a:lnTo>
                      <a:lnTo>
                        <a:pt x="7642" y="5742"/>
                      </a:lnTo>
                      <a:lnTo>
                        <a:pt x="4940" y="5792"/>
                      </a:lnTo>
                      <a:lnTo>
                        <a:pt x="4932" y="7083"/>
                      </a:lnTo>
                      <a:lnTo>
                        <a:pt x="5443" y="8657"/>
                      </a:lnTo>
                      <a:lnTo>
                        <a:pt x="4961" y="10654"/>
                      </a:lnTo>
                      <a:lnTo>
                        <a:pt x="5433" y="11996"/>
                      </a:lnTo>
                      <a:lnTo>
                        <a:pt x="3685" y="12888"/>
                      </a:lnTo>
                      <a:close/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158" name="Línea"/>
                <p:cNvSpPr/>
                <p:nvPr/>
              </p:nvSpPr>
              <p:spPr>
                <a:xfrm>
                  <a:off x="20139480" y="7426080"/>
                  <a:ext cx="1376280" cy="2011680"/>
                </a:xfrm>
                <a:custGeom>
                  <a:avLst/>
                  <a:gdLst>
                    <a:gd name="textAreaLeft" fmla="*/ 0 w 1376280"/>
                    <a:gd name="textAreaRight" fmla="*/ 1376640 w 1376280"/>
                    <a:gd name="textAreaTop" fmla="*/ 0 h 2011680"/>
                    <a:gd name="textAreaBottom" fmla="*/ 2012040 h 2011680"/>
                  </a:gdLst>
                  <a:ahLst/>
                  <a:rect l="textAreaLeft" t="textAreaTop" r="textAreaRight" b="textAreaBottom"/>
                  <a:pathLst>
                    <a:path w="21600" h="20847">
                      <a:moveTo>
                        <a:pt x="11733" y="20505"/>
                      </a:moveTo>
                      <a:lnTo>
                        <a:pt x="5935" y="19224"/>
                      </a:lnTo>
                      <a:lnTo>
                        <a:pt x="0" y="20847"/>
                      </a:lnTo>
                      <a:lnTo>
                        <a:pt x="8688" y="16134"/>
                      </a:lnTo>
                      <a:lnTo>
                        <a:pt x="12710" y="11150"/>
                      </a:lnTo>
                      <a:lnTo>
                        <a:pt x="14221" y="6990"/>
                      </a:lnTo>
                      <a:lnTo>
                        <a:pt x="17113" y="1370"/>
                      </a:lnTo>
                      <a:cubicBezTo>
                        <a:pt x="14567" y="598"/>
                        <a:pt x="21496" y="-753"/>
                        <a:pt x="21412" y="531"/>
                      </a:cubicBezTo>
                      <a:cubicBezTo>
                        <a:pt x="21411" y="546"/>
                        <a:pt x="21404" y="562"/>
                        <a:pt x="21373" y="568"/>
                      </a:cubicBezTo>
                      <a:cubicBezTo>
                        <a:pt x="21346" y="573"/>
                        <a:pt x="21315" y="567"/>
                        <a:pt x="21286" y="565"/>
                      </a:cubicBezTo>
                      <a:cubicBezTo>
                        <a:pt x="21232" y="562"/>
                        <a:pt x="21177" y="571"/>
                        <a:pt x="21146" y="590"/>
                      </a:cubicBezTo>
                      <a:lnTo>
                        <a:pt x="21600" y="915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159" name="Línea"/>
                <p:cNvSpPr/>
                <p:nvPr/>
              </p:nvSpPr>
              <p:spPr>
                <a:xfrm>
                  <a:off x="19508400" y="5852520"/>
                  <a:ext cx="2470680" cy="3481560"/>
                </a:xfrm>
                <a:custGeom>
                  <a:avLst/>
                  <a:gdLst>
                    <a:gd name="textAreaLeft" fmla="*/ 0 w 2470680"/>
                    <a:gd name="textAreaRight" fmla="*/ 2471040 w 2470680"/>
                    <a:gd name="textAreaTop" fmla="*/ 0 h 3481560"/>
                    <a:gd name="textAreaBottom" fmla="*/ 3481920 h 348156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7182" y="21575"/>
                      </a:moveTo>
                      <a:lnTo>
                        <a:pt x="0" y="21600"/>
                      </a:lnTo>
                      <a:lnTo>
                        <a:pt x="8403" y="19709"/>
                      </a:lnTo>
                      <a:lnTo>
                        <a:pt x="11201" y="17318"/>
                      </a:lnTo>
                      <a:lnTo>
                        <a:pt x="12358" y="14047"/>
                      </a:lnTo>
                      <a:lnTo>
                        <a:pt x="13813" y="9425"/>
                      </a:lnTo>
                      <a:lnTo>
                        <a:pt x="15323" y="5795"/>
                      </a:lnTo>
                      <a:lnTo>
                        <a:pt x="15020" y="1074"/>
                      </a:lnTo>
                      <a:lnTo>
                        <a:pt x="14992" y="0"/>
                      </a:lnTo>
                      <a:lnTo>
                        <a:pt x="18287" y="216"/>
                      </a:lnTo>
                      <a:lnTo>
                        <a:pt x="18579" y="2261"/>
                      </a:lnTo>
                      <a:lnTo>
                        <a:pt x="19607" y="4046"/>
                      </a:lnTo>
                      <a:lnTo>
                        <a:pt x="21600" y="2943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160" name="Línea"/>
                <p:cNvSpPr/>
                <p:nvPr/>
              </p:nvSpPr>
              <p:spPr>
                <a:xfrm>
                  <a:off x="22323960" y="8805960"/>
                  <a:ext cx="1586880" cy="547920"/>
                </a:xfrm>
                <a:custGeom>
                  <a:avLst/>
                  <a:gdLst>
                    <a:gd name="textAreaLeft" fmla="*/ 0 w 1586880"/>
                    <a:gd name="textAreaRight" fmla="*/ 1587240 w 1586880"/>
                    <a:gd name="textAreaTop" fmla="*/ 0 h 547920"/>
                    <a:gd name="textAreaBottom" fmla="*/ 548280 h 5479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0" y="0"/>
                      </a:moveTo>
                      <a:lnTo>
                        <a:pt x="5785" y="12181"/>
                      </a:lnTo>
                      <a:lnTo>
                        <a:pt x="12370" y="17493"/>
                      </a:lnTo>
                      <a:lnTo>
                        <a:pt x="21600" y="19029"/>
                      </a:lnTo>
                      <a:lnTo>
                        <a:pt x="5204" y="21600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304560" bIns="3045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</p:grpSp>
          <p:sp>
            <p:nvSpPr>
              <p:cNvPr id="161" name="Línea"/>
              <p:cNvSpPr/>
              <p:nvPr/>
            </p:nvSpPr>
            <p:spPr>
              <a:xfrm>
                <a:off x="22694760" y="7612200"/>
                <a:ext cx="422280" cy="1624320"/>
              </a:xfrm>
              <a:custGeom>
                <a:avLst/>
                <a:gdLst>
                  <a:gd name="textAreaLeft" fmla="*/ 0 w 422280"/>
                  <a:gd name="textAreaRight" fmla="*/ 422640 w 422280"/>
                  <a:gd name="textAreaTop" fmla="*/ 0 h 1624320"/>
                  <a:gd name="textAreaBottom" fmla="*/ 1624680 h 16243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573"/>
                    </a:moveTo>
                    <a:lnTo>
                      <a:pt x="1343" y="2816"/>
                    </a:lnTo>
                    <a:lnTo>
                      <a:pt x="7804" y="5137"/>
                    </a:lnTo>
                    <a:lnTo>
                      <a:pt x="7067" y="7863"/>
                    </a:lnTo>
                    <a:lnTo>
                      <a:pt x="4342" y="9512"/>
                    </a:lnTo>
                    <a:lnTo>
                      <a:pt x="5324" y="11228"/>
                    </a:lnTo>
                    <a:lnTo>
                      <a:pt x="6136" y="13988"/>
                    </a:lnTo>
                    <a:lnTo>
                      <a:pt x="4431" y="18349"/>
                    </a:lnTo>
                    <a:lnTo>
                      <a:pt x="6227" y="20786"/>
                    </a:lnTo>
                    <a:lnTo>
                      <a:pt x="16148" y="21600"/>
                    </a:lnTo>
                    <a:lnTo>
                      <a:pt x="12630" y="19753"/>
                    </a:lnTo>
                    <a:lnTo>
                      <a:pt x="13955" y="17142"/>
                    </a:lnTo>
                    <a:lnTo>
                      <a:pt x="16695" y="15262"/>
                    </a:lnTo>
                    <a:lnTo>
                      <a:pt x="16210" y="13667"/>
                    </a:lnTo>
                    <a:lnTo>
                      <a:pt x="21600" y="11740"/>
                    </a:lnTo>
                    <a:lnTo>
                      <a:pt x="19928" y="9820"/>
                    </a:lnTo>
                    <a:lnTo>
                      <a:pt x="15699" y="8034"/>
                    </a:lnTo>
                    <a:lnTo>
                      <a:pt x="20920" y="6291"/>
                    </a:lnTo>
                    <a:lnTo>
                      <a:pt x="18284" y="4469"/>
                    </a:lnTo>
                    <a:lnTo>
                      <a:pt x="13443" y="3199"/>
                    </a:lnTo>
                    <a:lnTo>
                      <a:pt x="11773" y="2021"/>
                    </a:lnTo>
                    <a:lnTo>
                      <a:pt x="13440" y="0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162" name="Figura"/>
              <p:cNvSpPr/>
              <p:nvPr/>
            </p:nvSpPr>
            <p:spPr>
              <a:xfrm>
                <a:off x="22802040" y="7722720"/>
                <a:ext cx="111960" cy="171360"/>
              </a:xfrm>
              <a:custGeom>
                <a:avLst/>
                <a:gdLst>
                  <a:gd name="textAreaLeft" fmla="*/ 0 w 111960"/>
                  <a:gd name="textAreaRight" fmla="*/ 112320 w 111960"/>
                  <a:gd name="textAreaTop" fmla="*/ 0 h 171360"/>
                  <a:gd name="textAreaBottom" fmla="*/ 171720 h 17136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446" y="10593"/>
                    </a:lnTo>
                    <a:lnTo>
                      <a:pt x="21600" y="21600"/>
                    </a:lnTo>
                    <a:lnTo>
                      <a:pt x="19255" y="674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72080" bIns="1720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163" name="Figura"/>
              <p:cNvSpPr/>
              <p:nvPr/>
            </p:nvSpPr>
            <p:spPr>
              <a:xfrm>
                <a:off x="22881600" y="8296560"/>
                <a:ext cx="159480" cy="278640"/>
              </a:xfrm>
              <a:custGeom>
                <a:avLst/>
                <a:gdLst>
                  <a:gd name="textAreaLeft" fmla="*/ 0 w 159480"/>
                  <a:gd name="textAreaRight" fmla="*/ 159840 w 159480"/>
                  <a:gd name="textAreaTop" fmla="*/ 0 h 278640"/>
                  <a:gd name="textAreaBottom" fmla="*/ 279000 h 27864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4227" y="0"/>
                    </a:moveTo>
                    <a:lnTo>
                      <a:pt x="0" y="5420"/>
                    </a:lnTo>
                    <a:lnTo>
                      <a:pt x="2995" y="15191"/>
                    </a:lnTo>
                    <a:lnTo>
                      <a:pt x="9679" y="21600"/>
                    </a:lnTo>
                    <a:lnTo>
                      <a:pt x="21600" y="15216"/>
                    </a:lnTo>
                    <a:lnTo>
                      <a:pt x="20316" y="6886"/>
                    </a:lnTo>
                    <a:lnTo>
                      <a:pt x="4227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279360" bIns="2793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</p:grpSp>
        <p:sp>
          <p:nvSpPr>
            <p:cNvPr id="164" name="Figura"/>
            <p:cNvSpPr/>
            <p:nvPr/>
          </p:nvSpPr>
          <p:spPr>
            <a:xfrm>
              <a:off x="22430520" y="5264280"/>
              <a:ext cx="811440" cy="1912680"/>
            </a:xfrm>
            <a:custGeom>
              <a:avLst/>
              <a:gdLst>
                <a:gd name="textAreaLeft" fmla="*/ 0 w 811440"/>
                <a:gd name="textAreaRight" fmla="*/ 811800 w 811440"/>
                <a:gd name="textAreaTop" fmla="*/ 0 h 1912680"/>
                <a:gd name="textAreaBottom" fmla="*/ 1913040 h 19126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1733" y="5662"/>
                  </a:moveTo>
                  <a:lnTo>
                    <a:pt x="3620" y="10006"/>
                  </a:lnTo>
                  <a:lnTo>
                    <a:pt x="905" y="15214"/>
                  </a:lnTo>
                  <a:lnTo>
                    <a:pt x="0" y="18874"/>
                  </a:lnTo>
                  <a:lnTo>
                    <a:pt x="35" y="21600"/>
                  </a:lnTo>
                  <a:lnTo>
                    <a:pt x="7867" y="20310"/>
                  </a:lnTo>
                  <a:lnTo>
                    <a:pt x="14871" y="16307"/>
                  </a:lnTo>
                  <a:lnTo>
                    <a:pt x="20759" y="10936"/>
                  </a:lnTo>
                  <a:lnTo>
                    <a:pt x="21600" y="2909"/>
                  </a:lnTo>
                  <a:lnTo>
                    <a:pt x="14004" y="0"/>
                  </a:lnTo>
                  <a:lnTo>
                    <a:pt x="5798" y="1542"/>
                  </a:lnTo>
                  <a:lnTo>
                    <a:pt x="2742" y="5361"/>
                  </a:lnTo>
                  <a:lnTo>
                    <a:pt x="11733" y="5662"/>
                  </a:lnTo>
                  <a:close/>
                </a:path>
              </a:pathLst>
            </a:custGeom>
            <a:solidFill>
              <a:schemeClr val="accent3"/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165" name="Figura"/>
            <p:cNvSpPr/>
            <p:nvPr/>
          </p:nvSpPr>
          <p:spPr>
            <a:xfrm>
              <a:off x="21741120" y="4343760"/>
              <a:ext cx="1001880" cy="1343880"/>
            </a:xfrm>
            <a:custGeom>
              <a:avLst/>
              <a:gdLst>
                <a:gd name="textAreaLeft" fmla="*/ 0 w 1001880"/>
                <a:gd name="textAreaRight" fmla="*/ 1002240 w 1001880"/>
                <a:gd name="textAreaTop" fmla="*/ 0 h 1343880"/>
                <a:gd name="textAreaBottom" fmla="*/ 1344240 h 13438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445" y="21600"/>
                  </a:moveTo>
                  <a:lnTo>
                    <a:pt x="18981" y="15928"/>
                  </a:lnTo>
                  <a:lnTo>
                    <a:pt x="21600" y="6660"/>
                  </a:lnTo>
                  <a:lnTo>
                    <a:pt x="17087" y="1054"/>
                  </a:lnTo>
                  <a:lnTo>
                    <a:pt x="10316" y="0"/>
                  </a:lnTo>
                  <a:lnTo>
                    <a:pt x="3675" y="4101"/>
                  </a:lnTo>
                  <a:lnTo>
                    <a:pt x="1951" y="8647"/>
                  </a:lnTo>
                  <a:lnTo>
                    <a:pt x="0" y="13882"/>
                  </a:lnTo>
                  <a:cubicBezTo>
                    <a:pt x="625" y="14562"/>
                    <a:pt x="1251" y="15242"/>
                    <a:pt x="1876" y="15922"/>
                  </a:cubicBezTo>
                  <a:cubicBezTo>
                    <a:pt x="2502" y="16602"/>
                    <a:pt x="3127" y="17282"/>
                    <a:pt x="3752" y="17962"/>
                  </a:cubicBezTo>
                  <a:lnTo>
                    <a:pt x="15008" y="12680"/>
                  </a:lnTo>
                  <a:lnTo>
                    <a:pt x="10445" y="21600"/>
                  </a:lnTo>
                  <a:close/>
                </a:path>
              </a:pathLst>
            </a:custGeom>
            <a:solidFill>
              <a:schemeClr val="accent4">
                <a:hueOff val="163466"/>
                <a:satOff val="6226"/>
                <a:lumOff val="10954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166" name="Figura"/>
            <p:cNvSpPr/>
            <p:nvPr/>
          </p:nvSpPr>
          <p:spPr>
            <a:xfrm>
              <a:off x="20975760" y="5439960"/>
              <a:ext cx="905400" cy="1104480"/>
            </a:xfrm>
            <a:custGeom>
              <a:avLst/>
              <a:gdLst>
                <a:gd name="textAreaLeft" fmla="*/ 0 w 905400"/>
                <a:gd name="textAreaRight" fmla="*/ 905760 w 905400"/>
                <a:gd name="textAreaTop" fmla="*/ 0 h 1104480"/>
                <a:gd name="textAreaBottom" fmla="*/ 1104840 h 11044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7286" y="16088"/>
                  </a:moveTo>
                  <a:cubicBezTo>
                    <a:pt x="17024" y="14824"/>
                    <a:pt x="16763" y="13560"/>
                    <a:pt x="16501" y="12297"/>
                  </a:cubicBezTo>
                  <a:cubicBezTo>
                    <a:pt x="16240" y="11033"/>
                    <a:pt x="15978" y="9769"/>
                    <a:pt x="15717" y="8505"/>
                  </a:cubicBezTo>
                  <a:lnTo>
                    <a:pt x="6524" y="8076"/>
                  </a:lnTo>
                  <a:lnTo>
                    <a:pt x="6053" y="14679"/>
                  </a:lnTo>
                  <a:lnTo>
                    <a:pt x="6275" y="21600"/>
                  </a:lnTo>
                  <a:lnTo>
                    <a:pt x="0" y="13408"/>
                  </a:lnTo>
                  <a:lnTo>
                    <a:pt x="309" y="5154"/>
                  </a:lnTo>
                  <a:lnTo>
                    <a:pt x="7337" y="0"/>
                  </a:lnTo>
                  <a:lnTo>
                    <a:pt x="21600" y="3560"/>
                  </a:lnTo>
                  <a:lnTo>
                    <a:pt x="17286" y="16088"/>
                  </a:lnTo>
                  <a:close/>
                </a:path>
              </a:pathLst>
            </a:custGeom>
            <a:solidFill>
              <a:schemeClr val="accent4">
                <a:hueOff val="163466"/>
                <a:satOff val="6226"/>
                <a:lumOff val="10954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</p:grpSp>
      <p:sp>
        <p:nvSpPr>
          <p:cNvPr id="167" name="Rectángulo"/>
          <p:cNvSpPr/>
          <p:nvPr/>
        </p:nvSpPr>
        <p:spPr>
          <a:xfrm>
            <a:off x="5613480" y="2666880"/>
            <a:ext cx="1269720" cy="5426280"/>
          </a:xfrm>
          <a:prstGeom prst="rect">
            <a:avLst/>
          </a:prstGeom>
          <a:solidFill>
            <a:schemeClr val="accent1">
              <a:hueOff val="-266614"/>
              <a:satOff val="17837"/>
              <a:lumOff val="17247"/>
            </a:schemeClr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168" name="Rectángulo"/>
          <p:cNvSpPr/>
          <p:nvPr/>
        </p:nvSpPr>
        <p:spPr>
          <a:xfrm>
            <a:off x="5613480" y="8229600"/>
            <a:ext cx="1269720" cy="542628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169" name="Rectángulo"/>
          <p:cNvSpPr/>
          <p:nvPr/>
        </p:nvSpPr>
        <p:spPr>
          <a:xfrm>
            <a:off x="5613480" y="13792320"/>
            <a:ext cx="1269720" cy="6141240"/>
          </a:xfrm>
          <a:prstGeom prst="rect">
            <a:avLst/>
          </a:prstGeom>
          <a:solidFill>
            <a:schemeClr val="accent1">
              <a:hueOff val="-266614"/>
              <a:satOff val="17837"/>
              <a:lumOff val="17247"/>
            </a:schemeClr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170" name="Rectángulo"/>
          <p:cNvSpPr/>
          <p:nvPr/>
        </p:nvSpPr>
        <p:spPr>
          <a:xfrm>
            <a:off x="5613480" y="20069640"/>
            <a:ext cx="1269720" cy="575892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171" name="Rectángulo"/>
          <p:cNvSpPr/>
          <p:nvPr/>
        </p:nvSpPr>
        <p:spPr>
          <a:xfrm>
            <a:off x="5613480" y="25965000"/>
            <a:ext cx="1269720" cy="6141240"/>
          </a:xfrm>
          <a:prstGeom prst="rect">
            <a:avLst/>
          </a:prstGeom>
          <a:solidFill>
            <a:schemeClr val="accent1">
              <a:hueOff val="-266614"/>
              <a:satOff val="17837"/>
              <a:lumOff val="17247"/>
            </a:schemeClr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172" name="Línea de conexión"/>
          <p:cNvSpPr/>
          <p:nvPr/>
        </p:nvSpPr>
        <p:spPr>
          <a:xfrm>
            <a:off x="16076160" y="9724680"/>
            <a:ext cx="2838960" cy="4713120"/>
          </a:xfrm>
          <a:custGeom>
            <a:avLst/>
            <a:gdLst>
              <a:gd name="textAreaLeft" fmla="*/ 0 w 2838960"/>
              <a:gd name="textAreaRight" fmla="*/ 2839320 w 2838960"/>
              <a:gd name="textAreaTop" fmla="*/ 0 h 4713120"/>
              <a:gd name="textAreaBottom" fmla="*/ 4713480 h 4713120"/>
            </a:gdLst>
            <a:ahLst/>
            <a:rect l="textAreaLeft" t="textAreaTop" r="textAreaRight" b="textAreaBottom"/>
            <a:pathLst>
              <a:path w="21600" h="20390">
                <a:moveTo>
                  <a:pt x="0" y="20390"/>
                </a:moveTo>
                <a:cubicBezTo>
                  <a:pt x="7990" y="5528"/>
                  <a:pt x="15190" y="-1210"/>
                  <a:pt x="21600" y="177"/>
                </a:cubicBezTo>
              </a:path>
            </a:pathLst>
          </a:custGeom>
          <a:noFill/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36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73" name="Línea de conexión"/>
          <p:cNvSpPr/>
          <p:nvPr/>
        </p:nvSpPr>
        <p:spPr>
          <a:xfrm>
            <a:off x="16747560" y="20351520"/>
            <a:ext cx="2934000" cy="3823920"/>
          </a:xfrm>
          <a:custGeom>
            <a:avLst/>
            <a:gdLst>
              <a:gd name="textAreaLeft" fmla="*/ 0 w 2934000"/>
              <a:gd name="textAreaRight" fmla="*/ 2934360 w 2934000"/>
              <a:gd name="textAreaTop" fmla="*/ 0 h 3823920"/>
              <a:gd name="textAreaBottom" fmla="*/ 3824280 h 3823920"/>
            </a:gdLst>
            <a:ahLst/>
            <a:rect l="textAreaLeft" t="textAreaTop" r="textAreaRight" b="textAreaBottom"/>
            <a:pathLst>
              <a:path w="21600" h="21600">
                <a:moveTo>
                  <a:pt x="21600" y="21600"/>
                </a:moveTo>
                <a:cubicBezTo>
                  <a:pt x="12084" y="17101"/>
                  <a:pt x="4884" y="9901"/>
                  <a:pt x="0" y="0"/>
                </a:cubicBezTo>
              </a:path>
            </a:pathLst>
          </a:custGeom>
          <a:noFill/>
          <a:ln w="50800">
            <a:solidFill>
              <a:srgbClr val="708ca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3600" spc="-1" strike="noStrike">
              <a:solidFill>
                <a:srgbClr val="606060"/>
              </a:solidFill>
              <a:latin typeface="Gill Sans"/>
              <a:ea typeface="Gill Sans"/>
            </a:endParaRPr>
          </a:p>
        </p:txBody>
      </p:sp>
      <p:sp>
        <p:nvSpPr>
          <p:cNvPr id="174" name="Continua defoliación del ejemplar"/>
          <p:cNvSpPr/>
          <p:nvPr/>
        </p:nvSpPr>
        <p:spPr>
          <a:xfrm>
            <a:off x="21881520" y="13158720"/>
            <a:ext cx="16034400" cy="372204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Se detecta  tejido de la zona de cámbium descompuesto en 2/3 del perímetro 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del ejemplar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FERTILIZACIÓN POR ENDOTERAPIA"/>
          <p:cNvSpPr/>
          <p:nvPr/>
        </p:nvSpPr>
        <p:spPr>
          <a:xfrm>
            <a:off x="36476280" y="10942920"/>
            <a:ext cx="12992040" cy="17848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FERTILIZACIÓN POR ENDOTERAPIA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MANTENIMIENTO MULCH"/>
          <p:cNvSpPr/>
          <p:nvPr/>
        </p:nvSpPr>
        <p:spPr>
          <a:xfrm>
            <a:off x="39598560" y="1449936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MANTENIMIENTO MULCH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ESCARDA MANUAL"/>
          <p:cNvSpPr/>
          <p:nvPr/>
        </p:nvSpPr>
        <p:spPr>
          <a:xfrm>
            <a:off x="39598560" y="1831248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ESCARDA MANUAL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LIMPIEZA DE ÁREA PROTECCIÓN"/>
          <p:cNvSpPr/>
          <p:nvPr/>
        </p:nvSpPr>
        <p:spPr>
          <a:xfrm>
            <a:off x="39068640" y="2292696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4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LIMPIEZA DE ÁREA PROTECCIÓN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FASES LINEA DEL TIEMPO"/>
          <p:cNvSpPr/>
          <p:nvPr/>
        </p:nvSpPr>
        <p:spPr>
          <a:xfrm>
            <a:off x="5181480" y="96948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FASES LINEA DEL TIEMPO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1"/>
          <p:cNvSpPr>
            <a:spLocks noGrp="1"/>
          </p:cNvSpPr>
          <p:nvPr>
            <p:ph type="subTitle"/>
          </p:nvPr>
        </p:nvSpPr>
        <p:spPr>
          <a:xfrm>
            <a:off x="4572000" y="4709160"/>
            <a:ext cx="1469880" cy="1342080"/>
          </a:xfrm>
          <a:prstGeom prst="rect">
            <a:avLst/>
          </a:prstGeom>
          <a:noFill/>
          <a:ln w="12600">
            <a:noFill/>
          </a:ln>
        </p:spPr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6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2"/>
          <p:cNvSpPr/>
          <p:nvPr/>
        </p:nvSpPr>
        <p:spPr>
          <a:xfrm>
            <a:off x="4318560" y="1027152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7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3"/>
          <p:cNvSpPr/>
          <p:nvPr/>
        </p:nvSpPr>
        <p:spPr>
          <a:xfrm>
            <a:off x="4318560" y="1635804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8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4"/>
          <p:cNvSpPr/>
          <p:nvPr/>
        </p:nvSpPr>
        <p:spPr>
          <a:xfrm>
            <a:off x="4572000" y="2185416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9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5"/>
          <p:cNvSpPr/>
          <p:nvPr/>
        </p:nvSpPr>
        <p:spPr>
          <a:xfrm>
            <a:off x="4143240" y="2767284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10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ACCIONES LLEVADAS A CABO"/>
          <p:cNvSpPr/>
          <p:nvPr/>
        </p:nvSpPr>
        <p:spPr>
          <a:xfrm>
            <a:off x="39598560" y="119304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ACCIONES LLEVADAS A CABO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Medidas de conservación llevadas a cabo en el Ficus de San Jacinto"/>
          <p:cNvSpPr/>
          <p:nvPr/>
        </p:nvSpPr>
        <p:spPr>
          <a:xfrm>
            <a:off x="10871280" y="33629040"/>
            <a:ext cx="32740920" cy="24454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78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i="1" lang="es-ES" sz="9600" spc="-1" strike="noStrike">
                <a:solidFill>
                  <a:srgbClr val="606060"/>
                </a:solidFill>
                <a:latin typeface="Gill Sans"/>
                <a:ea typeface="Gill Sans"/>
              </a:rPr>
              <a:t>Medidas de conservación llevadas a cabo en el Ficus de San Jacinto</a:t>
            </a:r>
            <a:endParaRPr b="0" lang="es-ES" sz="9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17 de Agosto de 2022"/>
          <p:cNvSpPr/>
          <p:nvPr/>
        </p:nvSpPr>
        <p:spPr>
          <a:xfrm>
            <a:off x="7286040" y="10686960"/>
            <a:ext cx="106444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6 de  Febrero de 2024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Ejemplar con copa desarrollada tras podas…"/>
          <p:cNvSpPr/>
          <p:nvPr/>
        </p:nvSpPr>
        <p:spPr>
          <a:xfrm>
            <a:off x="7442280" y="3117960"/>
            <a:ext cx="14074200" cy="348984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Enero de 2024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89" name="Grupo"/>
          <p:cNvGrpSpPr/>
          <p:nvPr/>
        </p:nvGrpSpPr>
        <p:grpSpPr>
          <a:xfrm>
            <a:off x="16013880" y="13071600"/>
            <a:ext cx="4967640" cy="5263920"/>
            <a:chOff x="16013880" y="13071600"/>
            <a:chExt cx="4967640" cy="5263920"/>
          </a:xfrm>
        </p:grpSpPr>
        <p:grpSp>
          <p:nvGrpSpPr>
            <p:cNvPr id="190" name="Grupo"/>
            <p:cNvGrpSpPr/>
            <p:nvPr/>
          </p:nvGrpSpPr>
          <p:grpSpPr>
            <a:xfrm>
              <a:off x="16013880" y="13071600"/>
              <a:ext cx="4967640" cy="5263920"/>
              <a:chOff x="16013880" y="13071600"/>
              <a:chExt cx="4967640" cy="5263920"/>
            </a:xfrm>
          </p:grpSpPr>
          <p:grpSp>
            <p:nvGrpSpPr>
              <p:cNvPr id="191" name="Grupo"/>
              <p:cNvGrpSpPr/>
              <p:nvPr/>
            </p:nvGrpSpPr>
            <p:grpSpPr>
              <a:xfrm>
                <a:off x="16013880" y="13071600"/>
                <a:ext cx="4967640" cy="5263920"/>
                <a:chOff x="16013880" y="13071600"/>
                <a:chExt cx="4967640" cy="5263920"/>
              </a:xfrm>
            </p:grpSpPr>
            <p:sp>
              <p:nvSpPr>
                <p:cNvPr id="192" name="Figura"/>
                <p:cNvSpPr/>
                <p:nvPr/>
              </p:nvSpPr>
              <p:spPr>
                <a:xfrm>
                  <a:off x="17535240" y="13071600"/>
                  <a:ext cx="2759400" cy="5263920"/>
                </a:xfrm>
                <a:custGeom>
                  <a:avLst/>
                  <a:gdLst>
                    <a:gd name="textAreaLeft" fmla="*/ 0 w 2759400"/>
                    <a:gd name="textAreaRight" fmla="*/ 2759760 w 2759400"/>
                    <a:gd name="textAreaTop" fmla="*/ 0 h 5263920"/>
                    <a:gd name="textAreaBottom" fmla="*/ 5264280 h 52639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3685" y="12888"/>
                      </a:moveTo>
                      <a:cubicBezTo>
                        <a:pt x="2798" y="13964"/>
                        <a:pt x="2171" y="15063"/>
                        <a:pt x="1810" y="16172"/>
                      </a:cubicBezTo>
                      <a:cubicBezTo>
                        <a:pt x="1353" y="17577"/>
                        <a:pt x="1323" y="18993"/>
                        <a:pt x="1722" y="20399"/>
                      </a:cubicBezTo>
                      <a:lnTo>
                        <a:pt x="0" y="21144"/>
                      </a:lnTo>
                      <a:lnTo>
                        <a:pt x="3177" y="21417"/>
                      </a:lnTo>
                      <a:lnTo>
                        <a:pt x="6192" y="21552"/>
                      </a:lnTo>
                      <a:lnTo>
                        <a:pt x="11210" y="21600"/>
                      </a:lnTo>
                      <a:lnTo>
                        <a:pt x="17722" y="21504"/>
                      </a:lnTo>
                      <a:lnTo>
                        <a:pt x="14808" y="20734"/>
                      </a:lnTo>
                      <a:lnTo>
                        <a:pt x="12332" y="17852"/>
                      </a:lnTo>
                      <a:lnTo>
                        <a:pt x="12294" y="14960"/>
                      </a:lnTo>
                      <a:lnTo>
                        <a:pt x="12502" y="13201"/>
                      </a:lnTo>
                      <a:lnTo>
                        <a:pt x="14737" y="12938"/>
                      </a:lnTo>
                      <a:lnTo>
                        <a:pt x="18291" y="12693"/>
                      </a:lnTo>
                      <a:lnTo>
                        <a:pt x="21600" y="12136"/>
                      </a:lnTo>
                      <a:lnTo>
                        <a:pt x="20584" y="11630"/>
                      </a:lnTo>
                      <a:lnTo>
                        <a:pt x="17244" y="12022"/>
                      </a:lnTo>
                      <a:lnTo>
                        <a:pt x="15052" y="12238"/>
                      </a:lnTo>
                      <a:lnTo>
                        <a:pt x="13464" y="10834"/>
                      </a:lnTo>
                      <a:lnTo>
                        <a:pt x="13530" y="8565"/>
                      </a:lnTo>
                      <a:lnTo>
                        <a:pt x="14158" y="6646"/>
                      </a:lnTo>
                      <a:lnTo>
                        <a:pt x="14312" y="5569"/>
                      </a:lnTo>
                      <a:cubicBezTo>
                        <a:pt x="14633" y="5294"/>
                        <a:pt x="14955" y="5020"/>
                        <a:pt x="15276" y="4745"/>
                      </a:cubicBezTo>
                      <a:cubicBezTo>
                        <a:pt x="15597" y="4471"/>
                        <a:pt x="15919" y="4196"/>
                        <a:pt x="16240" y="3922"/>
                      </a:cubicBezTo>
                      <a:cubicBezTo>
                        <a:pt x="16390" y="3803"/>
                        <a:pt x="16539" y="3685"/>
                        <a:pt x="16689" y="3567"/>
                      </a:cubicBezTo>
                      <a:cubicBezTo>
                        <a:pt x="16838" y="3448"/>
                        <a:pt x="16988" y="3330"/>
                        <a:pt x="17137" y="3212"/>
                      </a:cubicBezTo>
                      <a:lnTo>
                        <a:pt x="14793" y="3367"/>
                      </a:lnTo>
                      <a:lnTo>
                        <a:pt x="12932" y="5071"/>
                      </a:lnTo>
                      <a:lnTo>
                        <a:pt x="12537" y="5958"/>
                      </a:lnTo>
                      <a:lnTo>
                        <a:pt x="11751" y="4463"/>
                      </a:lnTo>
                      <a:lnTo>
                        <a:pt x="12642" y="1601"/>
                      </a:lnTo>
                      <a:lnTo>
                        <a:pt x="12818" y="0"/>
                      </a:lnTo>
                      <a:lnTo>
                        <a:pt x="10236" y="596"/>
                      </a:lnTo>
                      <a:lnTo>
                        <a:pt x="9179" y="2437"/>
                      </a:lnTo>
                      <a:lnTo>
                        <a:pt x="9142" y="3941"/>
                      </a:lnTo>
                      <a:lnTo>
                        <a:pt x="9298" y="5306"/>
                      </a:lnTo>
                      <a:lnTo>
                        <a:pt x="9754" y="6694"/>
                      </a:lnTo>
                      <a:cubicBezTo>
                        <a:pt x="9890" y="6961"/>
                        <a:pt x="10026" y="7228"/>
                        <a:pt x="10161" y="7495"/>
                      </a:cubicBezTo>
                      <a:cubicBezTo>
                        <a:pt x="10297" y="7763"/>
                        <a:pt x="10433" y="8030"/>
                        <a:pt x="10568" y="8297"/>
                      </a:cubicBezTo>
                      <a:lnTo>
                        <a:pt x="9595" y="9755"/>
                      </a:lnTo>
                      <a:lnTo>
                        <a:pt x="8863" y="10526"/>
                      </a:lnTo>
                      <a:lnTo>
                        <a:pt x="7407" y="6456"/>
                      </a:lnTo>
                      <a:lnTo>
                        <a:pt x="7642" y="5742"/>
                      </a:lnTo>
                      <a:lnTo>
                        <a:pt x="4940" y="5792"/>
                      </a:lnTo>
                      <a:lnTo>
                        <a:pt x="4932" y="7083"/>
                      </a:lnTo>
                      <a:lnTo>
                        <a:pt x="5443" y="8657"/>
                      </a:lnTo>
                      <a:lnTo>
                        <a:pt x="4961" y="10654"/>
                      </a:lnTo>
                      <a:lnTo>
                        <a:pt x="5433" y="11996"/>
                      </a:lnTo>
                      <a:lnTo>
                        <a:pt x="3685" y="12888"/>
                      </a:lnTo>
                      <a:close/>
                    </a:path>
                  </a:pathLst>
                </a:custGeom>
                <a:solidFill>
                  <a:schemeClr val="accent4">
                    <a:lumMod val="40000"/>
                    <a:lumOff val="60000"/>
                  </a:schemeClr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193" name="Línea"/>
                <p:cNvSpPr/>
                <p:nvPr/>
              </p:nvSpPr>
              <p:spPr>
                <a:xfrm>
                  <a:off x="16725960" y="15920640"/>
                  <a:ext cx="1553040" cy="2372760"/>
                </a:xfrm>
                <a:custGeom>
                  <a:avLst/>
                  <a:gdLst>
                    <a:gd name="textAreaLeft" fmla="*/ 0 w 1553040"/>
                    <a:gd name="textAreaRight" fmla="*/ 1553400 w 1553040"/>
                    <a:gd name="textAreaTop" fmla="*/ 0 h 2372760"/>
                    <a:gd name="textAreaBottom" fmla="*/ 2373120 h 2372760"/>
                  </a:gdLst>
                  <a:ahLst/>
                  <a:rect l="textAreaLeft" t="textAreaTop" r="textAreaRight" b="textAreaBottom"/>
                  <a:pathLst>
                    <a:path w="21600" h="20847">
                      <a:moveTo>
                        <a:pt x="11733" y="20505"/>
                      </a:moveTo>
                      <a:lnTo>
                        <a:pt x="5935" y="19224"/>
                      </a:lnTo>
                      <a:lnTo>
                        <a:pt x="0" y="20847"/>
                      </a:lnTo>
                      <a:lnTo>
                        <a:pt x="8688" y="16134"/>
                      </a:lnTo>
                      <a:lnTo>
                        <a:pt x="12710" y="11150"/>
                      </a:lnTo>
                      <a:lnTo>
                        <a:pt x="14221" y="6990"/>
                      </a:lnTo>
                      <a:lnTo>
                        <a:pt x="17113" y="1370"/>
                      </a:lnTo>
                      <a:cubicBezTo>
                        <a:pt x="14567" y="598"/>
                        <a:pt x="21496" y="-753"/>
                        <a:pt x="21412" y="531"/>
                      </a:cubicBezTo>
                      <a:cubicBezTo>
                        <a:pt x="21411" y="546"/>
                        <a:pt x="21404" y="562"/>
                        <a:pt x="21373" y="568"/>
                      </a:cubicBezTo>
                      <a:cubicBezTo>
                        <a:pt x="21346" y="573"/>
                        <a:pt x="21315" y="567"/>
                        <a:pt x="21286" y="565"/>
                      </a:cubicBezTo>
                      <a:cubicBezTo>
                        <a:pt x="21232" y="562"/>
                        <a:pt x="21177" y="571"/>
                        <a:pt x="21146" y="590"/>
                      </a:cubicBezTo>
                      <a:lnTo>
                        <a:pt x="21600" y="915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194" name="Línea"/>
                <p:cNvSpPr/>
                <p:nvPr/>
              </p:nvSpPr>
              <p:spPr>
                <a:xfrm>
                  <a:off x="16013880" y="14065200"/>
                  <a:ext cx="2787840" cy="4106520"/>
                </a:xfrm>
                <a:custGeom>
                  <a:avLst/>
                  <a:gdLst>
                    <a:gd name="textAreaLeft" fmla="*/ 0 w 2787840"/>
                    <a:gd name="textAreaRight" fmla="*/ 2788200 w 2787840"/>
                    <a:gd name="textAreaTop" fmla="*/ 0 h 4106520"/>
                    <a:gd name="textAreaBottom" fmla="*/ 4106880 h 41065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7182" y="21575"/>
                      </a:moveTo>
                      <a:lnTo>
                        <a:pt x="0" y="21600"/>
                      </a:lnTo>
                      <a:lnTo>
                        <a:pt x="8403" y="19709"/>
                      </a:lnTo>
                      <a:lnTo>
                        <a:pt x="11201" y="17318"/>
                      </a:lnTo>
                      <a:lnTo>
                        <a:pt x="12358" y="14047"/>
                      </a:lnTo>
                      <a:lnTo>
                        <a:pt x="13813" y="9425"/>
                      </a:lnTo>
                      <a:lnTo>
                        <a:pt x="15323" y="5795"/>
                      </a:lnTo>
                      <a:lnTo>
                        <a:pt x="15020" y="1074"/>
                      </a:lnTo>
                      <a:lnTo>
                        <a:pt x="14992" y="0"/>
                      </a:lnTo>
                      <a:lnTo>
                        <a:pt x="18287" y="216"/>
                      </a:lnTo>
                      <a:lnTo>
                        <a:pt x="18579" y="2261"/>
                      </a:lnTo>
                      <a:lnTo>
                        <a:pt x="19607" y="4046"/>
                      </a:lnTo>
                      <a:lnTo>
                        <a:pt x="21600" y="2943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195" name="Línea"/>
                <p:cNvSpPr/>
                <p:nvPr/>
              </p:nvSpPr>
              <p:spPr>
                <a:xfrm>
                  <a:off x="19190880" y="17548560"/>
                  <a:ext cx="1790640" cy="646200"/>
                </a:xfrm>
                <a:custGeom>
                  <a:avLst/>
                  <a:gdLst>
                    <a:gd name="textAreaLeft" fmla="*/ 0 w 1790640"/>
                    <a:gd name="textAreaRight" fmla="*/ 1791000 w 1790640"/>
                    <a:gd name="textAreaTop" fmla="*/ 0 h 646200"/>
                    <a:gd name="textAreaBottom" fmla="*/ 646560 h 64620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0" y="0"/>
                      </a:moveTo>
                      <a:lnTo>
                        <a:pt x="5785" y="12181"/>
                      </a:lnTo>
                      <a:lnTo>
                        <a:pt x="12370" y="17493"/>
                      </a:lnTo>
                      <a:lnTo>
                        <a:pt x="21600" y="19029"/>
                      </a:lnTo>
                      <a:lnTo>
                        <a:pt x="5204" y="21600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</p:grpSp>
          <p:sp>
            <p:nvSpPr>
              <p:cNvPr id="196" name="Línea"/>
              <p:cNvSpPr/>
              <p:nvPr/>
            </p:nvSpPr>
            <p:spPr>
              <a:xfrm>
                <a:off x="19609200" y="16140600"/>
                <a:ext cx="476280" cy="1915920"/>
              </a:xfrm>
              <a:custGeom>
                <a:avLst/>
                <a:gdLst>
                  <a:gd name="textAreaLeft" fmla="*/ 0 w 476280"/>
                  <a:gd name="textAreaRight" fmla="*/ 476640 w 476280"/>
                  <a:gd name="textAreaTop" fmla="*/ 0 h 1915920"/>
                  <a:gd name="textAreaBottom" fmla="*/ 1916280 h 19159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573"/>
                    </a:moveTo>
                    <a:lnTo>
                      <a:pt x="1343" y="2816"/>
                    </a:lnTo>
                    <a:lnTo>
                      <a:pt x="7804" y="5137"/>
                    </a:lnTo>
                    <a:lnTo>
                      <a:pt x="7067" y="7863"/>
                    </a:lnTo>
                    <a:lnTo>
                      <a:pt x="4342" y="9512"/>
                    </a:lnTo>
                    <a:lnTo>
                      <a:pt x="5324" y="11228"/>
                    </a:lnTo>
                    <a:lnTo>
                      <a:pt x="6136" y="13988"/>
                    </a:lnTo>
                    <a:lnTo>
                      <a:pt x="4431" y="18349"/>
                    </a:lnTo>
                    <a:lnTo>
                      <a:pt x="6227" y="20786"/>
                    </a:lnTo>
                    <a:lnTo>
                      <a:pt x="16148" y="21600"/>
                    </a:lnTo>
                    <a:lnTo>
                      <a:pt x="12630" y="19753"/>
                    </a:lnTo>
                    <a:lnTo>
                      <a:pt x="13955" y="17142"/>
                    </a:lnTo>
                    <a:lnTo>
                      <a:pt x="16695" y="15262"/>
                    </a:lnTo>
                    <a:lnTo>
                      <a:pt x="16210" y="13667"/>
                    </a:lnTo>
                    <a:lnTo>
                      <a:pt x="21600" y="11740"/>
                    </a:lnTo>
                    <a:lnTo>
                      <a:pt x="19928" y="9820"/>
                    </a:lnTo>
                    <a:lnTo>
                      <a:pt x="15699" y="8034"/>
                    </a:lnTo>
                    <a:lnTo>
                      <a:pt x="20920" y="6291"/>
                    </a:lnTo>
                    <a:lnTo>
                      <a:pt x="18284" y="4469"/>
                    </a:lnTo>
                    <a:lnTo>
                      <a:pt x="13443" y="3199"/>
                    </a:lnTo>
                    <a:lnTo>
                      <a:pt x="11773" y="2021"/>
                    </a:lnTo>
                    <a:lnTo>
                      <a:pt x="13440" y="0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197" name="Figura"/>
              <p:cNvSpPr/>
              <p:nvPr/>
            </p:nvSpPr>
            <p:spPr>
              <a:xfrm>
                <a:off x="19730520" y="16270920"/>
                <a:ext cx="126720" cy="202320"/>
              </a:xfrm>
              <a:custGeom>
                <a:avLst/>
                <a:gdLst>
                  <a:gd name="textAreaLeft" fmla="*/ 0 w 126720"/>
                  <a:gd name="textAreaRight" fmla="*/ 127080 w 126720"/>
                  <a:gd name="textAreaTop" fmla="*/ 0 h 202320"/>
                  <a:gd name="textAreaBottom" fmla="*/ 202680 h 2023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446" y="10593"/>
                    </a:lnTo>
                    <a:lnTo>
                      <a:pt x="21600" y="21600"/>
                    </a:lnTo>
                    <a:lnTo>
                      <a:pt x="19255" y="674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203040" bIns="20304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198" name="Figura"/>
              <p:cNvSpPr/>
              <p:nvPr/>
            </p:nvSpPr>
            <p:spPr>
              <a:xfrm>
                <a:off x="19820160" y="16947720"/>
                <a:ext cx="180000" cy="328680"/>
              </a:xfrm>
              <a:custGeom>
                <a:avLst/>
                <a:gdLst>
                  <a:gd name="textAreaLeft" fmla="*/ 0 w 180000"/>
                  <a:gd name="textAreaRight" fmla="*/ 180360 w 180000"/>
                  <a:gd name="textAreaTop" fmla="*/ 0 h 328680"/>
                  <a:gd name="textAreaBottom" fmla="*/ 329040 h 32868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4227" y="0"/>
                    </a:moveTo>
                    <a:lnTo>
                      <a:pt x="0" y="5420"/>
                    </a:lnTo>
                    <a:lnTo>
                      <a:pt x="2995" y="15191"/>
                    </a:lnTo>
                    <a:lnTo>
                      <a:pt x="9679" y="21600"/>
                    </a:lnTo>
                    <a:lnTo>
                      <a:pt x="21600" y="15216"/>
                    </a:lnTo>
                    <a:lnTo>
                      <a:pt x="20316" y="6886"/>
                    </a:lnTo>
                    <a:lnTo>
                      <a:pt x="4227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304560" bIns="3045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</p:grpSp>
        <p:sp>
          <p:nvSpPr>
            <p:cNvPr id="199" name="Figura"/>
            <p:cNvSpPr/>
            <p:nvPr/>
          </p:nvSpPr>
          <p:spPr>
            <a:xfrm>
              <a:off x="19311120" y="13371120"/>
              <a:ext cx="915480" cy="2255760"/>
            </a:xfrm>
            <a:custGeom>
              <a:avLst/>
              <a:gdLst>
                <a:gd name="textAreaLeft" fmla="*/ 0 w 915480"/>
                <a:gd name="textAreaRight" fmla="*/ 915840 w 915480"/>
                <a:gd name="textAreaTop" fmla="*/ 0 h 2255760"/>
                <a:gd name="textAreaBottom" fmla="*/ 2256120 h 2255760"/>
              </a:gdLst>
              <a:ahLst/>
              <a:rect l="textAreaLeft" t="textAreaTop" r="textAreaRight" b="textAreaBottom"/>
              <a:pathLst>
                <a:path w="21600" h="21600">
                  <a:moveTo>
                    <a:pt x="11733" y="5662"/>
                  </a:moveTo>
                  <a:lnTo>
                    <a:pt x="3620" y="10006"/>
                  </a:lnTo>
                  <a:lnTo>
                    <a:pt x="905" y="15214"/>
                  </a:lnTo>
                  <a:lnTo>
                    <a:pt x="0" y="18874"/>
                  </a:lnTo>
                  <a:lnTo>
                    <a:pt x="35" y="21600"/>
                  </a:lnTo>
                  <a:lnTo>
                    <a:pt x="7867" y="20310"/>
                  </a:lnTo>
                  <a:lnTo>
                    <a:pt x="14871" y="16307"/>
                  </a:lnTo>
                  <a:lnTo>
                    <a:pt x="20759" y="10936"/>
                  </a:lnTo>
                  <a:lnTo>
                    <a:pt x="21600" y="2909"/>
                  </a:lnTo>
                  <a:lnTo>
                    <a:pt x="14004" y="0"/>
                  </a:lnTo>
                  <a:lnTo>
                    <a:pt x="5798" y="1542"/>
                  </a:lnTo>
                  <a:lnTo>
                    <a:pt x="2742" y="5361"/>
                  </a:lnTo>
                  <a:lnTo>
                    <a:pt x="11733" y="5662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200" name="Figura"/>
            <p:cNvSpPr/>
            <p:nvPr/>
          </p:nvSpPr>
          <p:spPr>
            <a:xfrm>
              <a:off x="17669880" y="13578480"/>
              <a:ext cx="1021680" cy="1302840"/>
            </a:xfrm>
            <a:custGeom>
              <a:avLst/>
              <a:gdLst>
                <a:gd name="textAreaLeft" fmla="*/ 0 w 1021680"/>
                <a:gd name="textAreaRight" fmla="*/ 1022040 w 1021680"/>
                <a:gd name="textAreaTop" fmla="*/ 0 h 1302840"/>
                <a:gd name="textAreaBottom" fmla="*/ 1303200 h 1302840"/>
              </a:gdLst>
              <a:ahLst/>
              <a:rect l="textAreaLeft" t="textAreaTop" r="textAreaRight" b="textAreaBottom"/>
              <a:pathLst>
                <a:path w="21600" h="21600">
                  <a:moveTo>
                    <a:pt x="17286" y="16088"/>
                  </a:moveTo>
                  <a:cubicBezTo>
                    <a:pt x="17024" y="14824"/>
                    <a:pt x="16763" y="13560"/>
                    <a:pt x="16501" y="12297"/>
                  </a:cubicBezTo>
                  <a:cubicBezTo>
                    <a:pt x="16240" y="11033"/>
                    <a:pt x="15978" y="9769"/>
                    <a:pt x="15717" y="8505"/>
                  </a:cubicBezTo>
                  <a:lnTo>
                    <a:pt x="6524" y="8076"/>
                  </a:lnTo>
                  <a:lnTo>
                    <a:pt x="6053" y="14679"/>
                  </a:lnTo>
                  <a:lnTo>
                    <a:pt x="6275" y="21600"/>
                  </a:lnTo>
                  <a:lnTo>
                    <a:pt x="0" y="13408"/>
                  </a:lnTo>
                  <a:lnTo>
                    <a:pt x="309" y="5154"/>
                  </a:lnTo>
                  <a:lnTo>
                    <a:pt x="7337" y="0"/>
                  </a:lnTo>
                  <a:lnTo>
                    <a:pt x="21600" y="3560"/>
                  </a:lnTo>
                  <a:lnTo>
                    <a:pt x="17286" y="16088"/>
                  </a:lnTo>
                  <a:close/>
                </a:path>
              </a:pathLst>
            </a:custGeom>
            <a:solidFill>
              <a:schemeClr val="accent4">
                <a:hueOff val="163466"/>
                <a:satOff val="6226"/>
                <a:lumOff val="10954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</p:grpSp>
      <p:grpSp>
        <p:nvGrpSpPr>
          <p:cNvPr id="201" name="2 Grupo"/>
          <p:cNvGrpSpPr/>
          <p:nvPr/>
        </p:nvGrpSpPr>
        <p:grpSpPr>
          <a:xfrm>
            <a:off x="18403920" y="22319640"/>
            <a:ext cx="6009840" cy="5868720"/>
            <a:chOff x="18403920" y="22319640"/>
            <a:chExt cx="6009840" cy="5868720"/>
          </a:xfrm>
        </p:grpSpPr>
        <p:grpSp>
          <p:nvGrpSpPr>
            <p:cNvPr id="202" name="Grupo"/>
            <p:cNvGrpSpPr/>
            <p:nvPr/>
          </p:nvGrpSpPr>
          <p:grpSpPr>
            <a:xfrm>
              <a:off x="19521720" y="22319640"/>
              <a:ext cx="4892040" cy="5398560"/>
              <a:chOff x="19521720" y="22319640"/>
              <a:chExt cx="4892040" cy="5398560"/>
            </a:xfrm>
          </p:grpSpPr>
          <p:grpSp>
            <p:nvGrpSpPr>
              <p:cNvPr id="203" name="Grupo"/>
              <p:cNvGrpSpPr/>
              <p:nvPr/>
            </p:nvGrpSpPr>
            <p:grpSpPr>
              <a:xfrm>
                <a:off x="19521720" y="22319640"/>
                <a:ext cx="4892040" cy="5398560"/>
                <a:chOff x="19521720" y="22319640"/>
                <a:chExt cx="4892040" cy="5398560"/>
              </a:xfrm>
            </p:grpSpPr>
            <p:grpSp>
              <p:nvGrpSpPr>
                <p:cNvPr id="204" name="Grupo"/>
                <p:cNvGrpSpPr/>
                <p:nvPr/>
              </p:nvGrpSpPr>
              <p:grpSpPr>
                <a:xfrm>
                  <a:off x="19521720" y="22319640"/>
                  <a:ext cx="4892040" cy="5398560"/>
                  <a:chOff x="19521720" y="22319640"/>
                  <a:chExt cx="4892040" cy="5398560"/>
                </a:xfrm>
              </p:grpSpPr>
              <p:sp>
                <p:nvSpPr>
                  <p:cNvPr id="205" name="Figura"/>
                  <p:cNvSpPr/>
                  <p:nvPr/>
                </p:nvSpPr>
                <p:spPr>
                  <a:xfrm>
                    <a:off x="21020040" y="22319640"/>
                    <a:ext cx="2717280" cy="5398560"/>
                  </a:xfrm>
                  <a:custGeom>
                    <a:avLst/>
                    <a:gdLst>
                      <a:gd name="textAreaLeft" fmla="*/ 0 w 2717280"/>
                      <a:gd name="textAreaRight" fmla="*/ 2717640 w 2717280"/>
                      <a:gd name="textAreaTop" fmla="*/ 0 h 5398560"/>
                      <a:gd name="textAreaBottom" fmla="*/ 5398920 h 5398560"/>
                    </a:gdLst>
                    <a:ahLst/>
                    <a:rect l="textAreaLeft" t="textAreaTop" r="textAreaRight" b="textAreaBottom"/>
                    <a:pathLst>
                      <a:path w="21600" h="21600">
                        <a:moveTo>
                          <a:pt x="3685" y="12888"/>
                        </a:moveTo>
                        <a:cubicBezTo>
                          <a:pt x="2798" y="13964"/>
                          <a:pt x="2171" y="15063"/>
                          <a:pt x="1810" y="16172"/>
                        </a:cubicBezTo>
                        <a:cubicBezTo>
                          <a:pt x="1353" y="17577"/>
                          <a:pt x="1323" y="18993"/>
                          <a:pt x="1722" y="20399"/>
                        </a:cubicBezTo>
                        <a:lnTo>
                          <a:pt x="0" y="21144"/>
                        </a:lnTo>
                        <a:lnTo>
                          <a:pt x="3177" y="21417"/>
                        </a:lnTo>
                        <a:lnTo>
                          <a:pt x="6192" y="21552"/>
                        </a:lnTo>
                        <a:lnTo>
                          <a:pt x="11210" y="21600"/>
                        </a:lnTo>
                        <a:lnTo>
                          <a:pt x="17722" y="21504"/>
                        </a:lnTo>
                        <a:lnTo>
                          <a:pt x="14808" y="20734"/>
                        </a:lnTo>
                        <a:lnTo>
                          <a:pt x="12332" y="17852"/>
                        </a:lnTo>
                        <a:lnTo>
                          <a:pt x="12294" y="14960"/>
                        </a:lnTo>
                        <a:lnTo>
                          <a:pt x="12502" y="13201"/>
                        </a:lnTo>
                        <a:lnTo>
                          <a:pt x="14737" y="12938"/>
                        </a:lnTo>
                        <a:lnTo>
                          <a:pt x="18291" y="12693"/>
                        </a:lnTo>
                        <a:lnTo>
                          <a:pt x="21600" y="12136"/>
                        </a:lnTo>
                        <a:lnTo>
                          <a:pt x="20584" y="11630"/>
                        </a:lnTo>
                        <a:lnTo>
                          <a:pt x="17244" y="12022"/>
                        </a:lnTo>
                        <a:lnTo>
                          <a:pt x="15052" y="12238"/>
                        </a:lnTo>
                        <a:lnTo>
                          <a:pt x="13464" y="10834"/>
                        </a:lnTo>
                        <a:lnTo>
                          <a:pt x="13530" y="8565"/>
                        </a:lnTo>
                        <a:lnTo>
                          <a:pt x="14158" y="6646"/>
                        </a:lnTo>
                        <a:lnTo>
                          <a:pt x="14312" y="5569"/>
                        </a:lnTo>
                        <a:cubicBezTo>
                          <a:pt x="14633" y="5294"/>
                          <a:pt x="14955" y="5020"/>
                          <a:pt x="15276" y="4745"/>
                        </a:cubicBezTo>
                        <a:cubicBezTo>
                          <a:pt x="15597" y="4471"/>
                          <a:pt x="15919" y="4196"/>
                          <a:pt x="16240" y="3922"/>
                        </a:cubicBezTo>
                        <a:cubicBezTo>
                          <a:pt x="16390" y="3803"/>
                          <a:pt x="16539" y="3685"/>
                          <a:pt x="16689" y="3567"/>
                        </a:cubicBezTo>
                        <a:cubicBezTo>
                          <a:pt x="16838" y="3448"/>
                          <a:pt x="16988" y="3330"/>
                          <a:pt x="17137" y="3212"/>
                        </a:cubicBezTo>
                        <a:lnTo>
                          <a:pt x="14793" y="3367"/>
                        </a:lnTo>
                        <a:lnTo>
                          <a:pt x="12932" y="5071"/>
                        </a:lnTo>
                        <a:lnTo>
                          <a:pt x="12537" y="5958"/>
                        </a:lnTo>
                        <a:lnTo>
                          <a:pt x="11751" y="4463"/>
                        </a:lnTo>
                        <a:lnTo>
                          <a:pt x="12642" y="1601"/>
                        </a:lnTo>
                        <a:lnTo>
                          <a:pt x="12818" y="0"/>
                        </a:lnTo>
                        <a:lnTo>
                          <a:pt x="10236" y="596"/>
                        </a:lnTo>
                        <a:lnTo>
                          <a:pt x="9179" y="2437"/>
                        </a:lnTo>
                        <a:lnTo>
                          <a:pt x="9142" y="3941"/>
                        </a:lnTo>
                        <a:lnTo>
                          <a:pt x="9298" y="5306"/>
                        </a:lnTo>
                        <a:lnTo>
                          <a:pt x="9754" y="6694"/>
                        </a:lnTo>
                        <a:cubicBezTo>
                          <a:pt x="9890" y="6961"/>
                          <a:pt x="10026" y="7228"/>
                          <a:pt x="10161" y="7495"/>
                        </a:cubicBezTo>
                        <a:cubicBezTo>
                          <a:pt x="10297" y="7763"/>
                          <a:pt x="10433" y="8030"/>
                          <a:pt x="10568" y="8297"/>
                        </a:cubicBezTo>
                        <a:lnTo>
                          <a:pt x="9595" y="9755"/>
                        </a:lnTo>
                        <a:lnTo>
                          <a:pt x="8863" y="10526"/>
                        </a:lnTo>
                        <a:lnTo>
                          <a:pt x="7407" y="6456"/>
                        </a:lnTo>
                        <a:lnTo>
                          <a:pt x="7642" y="5742"/>
                        </a:lnTo>
                        <a:lnTo>
                          <a:pt x="4940" y="5792"/>
                        </a:lnTo>
                        <a:lnTo>
                          <a:pt x="4932" y="7083"/>
                        </a:lnTo>
                        <a:lnTo>
                          <a:pt x="5443" y="8657"/>
                        </a:lnTo>
                        <a:lnTo>
                          <a:pt x="4961" y="10654"/>
                        </a:lnTo>
                        <a:lnTo>
                          <a:pt x="5433" y="11996"/>
                        </a:lnTo>
                        <a:lnTo>
                          <a:pt x="3685" y="12888"/>
                        </a:lnTo>
                        <a:close/>
                      </a:path>
                    </a:pathLst>
                  </a:custGeom>
                  <a:solidFill>
                    <a:schemeClr val="accent4">
                      <a:lumMod val="40000"/>
                      <a:lumOff val="60000"/>
                    </a:schemeClr>
                  </a:solidFill>
                  <a:ln w="101600">
                    <a:solidFill>
                      <a:srgbClr val="6f6a5a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numCol="1" spcCol="0" lIns="152280" rIns="152280" tIns="152280" bIns="15228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</a:tabLst>
                    </a:pPr>
                    <a:endParaRPr b="0" lang="es-ES" sz="11200" spc="-1" strike="noStrike">
                      <a:solidFill>
                        <a:srgbClr val="606060"/>
                      </a:solidFill>
                      <a:latin typeface="Gill Sans"/>
                      <a:ea typeface="Gill Sans"/>
                    </a:endParaRPr>
                  </a:p>
                </p:txBody>
              </p:sp>
              <p:sp>
                <p:nvSpPr>
                  <p:cNvPr id="206" name="Línea"/>
                  <p:cNvSpPr/>
                  <p:nvPr/>
                </p:nvSpPr>
                <p:spPr>
                  <a:xfrm>
                    <a:off x="20223000" y="25241760"/>
                    <a:ext cx="1529640" cy="2433600"/>
                  </a:xfrm>
                  <a:custGeom>
                    <a:avLst/>
                    <a:gdLst>
                      <a:gd name="textAreaLeft" fmla="*/ 0 w 1529640"/>
                      <a:gd name="textAreaRight" fmla="*/ 1530000 w 1529640"/>
                      <a:gd name="textAreaTop" fmla="*/ 0 h 2433600"/>
                      <a:gd name="textAreaBottom" fmla="*/ 2433960 h 2433600"/>
                    </a:gdLst>
                    <a:ahLst/>
                    <a:rect l="textAreaLeft" t="textAreaTop" r="textAreaRight" b="textAreaBottom"/>
                    <a:pathLst>
                      <a:path w="21600" h="20847">
                        <a:moveTo>
                          <a:pt x="11733" y="20505"/>
                        </a:moveTo>
                        <a:lnTo>
                          <a:pt x="5935" y="19224"/>
                        </a:lnTo>
                        <a:lnTo>
                          <a:pt x="0" y="20847"/>
                        </a:lnTo>
                        <a:lnTo>
                          <a:pt x="8688" y="16134"/>
                        </a:lnTo>
                        <a:lnTo>
                          <a:pt x="12710" y="11150"/>
                        </a:lnTo>
                        <a:lnTo>
                          <a:pt x="14221" y="6990"/>
                        </a:lnTo>
                        <a:lnTo>
                          <a:pt x="17113" y="1370"/>
                        </a:lnTo>
                        <a:cubicBezTo>
                          <a:pt x="14567" y="598"/>
                          <a:pt x="21496" y="-753"/>
                          <a:pt x="21412" y="531"/>
                        </a:cubicBezTo>
                        <a:cubicBezTo>
                          <a:pt x="21411" y="546"/>
                          <a:pt x="21404" y="562"/>
                          <a:pt x="21373" y="568"/>
                        </a:cubicBezTo>
                        <a:cubicBezTo>
                          <a:pt x="21346" y="573"/>
                          <a:pt x="21315" y="567"/>
                          <a:pt x="21286" y="565"/>
                        </a:cubicBezTo>
                        <a:cubicBezTo>
                          <a:pt x="21232" y="562"/>
                          <a:pt x="21177" y="571"/>
                          <a:pt x="21146" y="590"/>
                        </a:cubicBezTo>
                        <a:lnTo>
                          <a:pt x="21600" y="915"/>
                        </a:lnTo>
                      </a:path>
                    </a:pathLst>
                  </a:custGeom>
                  <a:solidFill>
                    <a:srgbClr val="c9c3ba"/>
                  </a:solidFill>
                  <a:ln w="101600">
                    <a:solidFill>
                      <a:srgbClr val="6f6a5a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numCol="1" spcCol="0" lIns="152280" rIns="152280" tIns="152280" bIns="15228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</a:tabLst>
                    </a:pPr>
                    <a:endParaRPr b="0" lang="es-ES" sz="11200" spc="-1" strike="noStrike">
                      <a:solidFill>
                        <a:srgbClr val="606060"/>
                      </a:solidFill>
                      <a:latin typeface="Gill Sans"/>
                      <a:ea typeface="Gill Sans"/>
                    </a:endParaRPr>
                  </a:p>
                </p:txBody>
              </p:sp>
              <p:sp>
                <p:nvSpPr>
                  <p:cNvPr id="207" name="Línea"/>
                  <p:cNvSpPr/>
                  <p:nvPr/>
                </p:nvSpPr>
                <p:spPr>
                  <a:xfrm>
                    <a:off x="19521720" y="23338440"/>
                    <a:ext cx="2745360" cy="4211640"/>
                  </a:xfrm>
                  <a:custGeom>
                    <a:avLst/>
                    <a:gdLst>
                      <a:gd name="textAreaLeft" fmla="*/ 0 w 2745360"/>
                      <a:gd name="textAreaRight" fmla="*/ 2745720 w 2745360"/>
                      <a:gd name="textAreaTop" fmla="*/ 0 h 4211640"/>
                      <a:gd name="textAreaBottom" fmla="*/ 4212000 h 4211640"/>
                    </a:gdLst>
                    <a:ahLst/>
                    <a:rect l="textAreaLeft" t="textAreaTop" r="textAreaRight" b="textAreaBottom"/>
                    <a:pathLst>
                      <a:path w="21600" h="21600">
                        <a:moveTo>
                          <a:pt x="7182" y="21575"/>
                        </a:moveTo>
                        <a:lnTo>
                          <a:pt x="0" y="21600"/>
                        </a:lnTo>
                        <a:lnTo>
                          <a:pt x="8403" y="19709"/>
                        </a:lnTo>
                        <a:lnTo>
                          <a:pt x="11201" y="17318"/>
                        </a:lnTo>
                        <a:lnTo>
                          <a:pt x="12358" y="14047"/>
                        </a:lnTo>
                        <a:lnTo>
                          <a:pt x="13813" y="9425"/>
                        </a:lnTo>
                        <a:lnTo>
                          <a:pt x="15323" y="5795"/>
                        </a:lnTo>
                        <a:lnTo>
                          <a:pt x="15020" y="1074"/>
                        </a:lnTo>
                        <a:lnTo>
                          <a:pt x="14992" y="0"/>
                        </a:lnTo>
                        <a:lnTo>
                          <a:pt x="18287" y="216"/>
                        </a:lnTo>
                        <a:lnTo>
                          <a:pt x="18579" y="2261"/>
                        </a:lnTo>
                        <a:lnTo>
                          <a:pt x="19607" y="4046"/>
                        </a:lnTo>
                        <a:lnTo>
                          <a:pt x="21600" y="2943"/>
                        </a:lnTo>
                      </a:path>
                    </a:pathLst>
                  </a:custGeom>
                  <a:solidFill>
                    <a:srgbClr val="c9c3ba"/>
                  </a:solidFill>
                  <a:ln w="101600">
                    <a:solidFill>
                      <a:srgbClr val="6f6a5a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numCol="1" spcCol="0" lIns="152280" rIns="152280" tIns="152280" bIns="15228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</a:tabLst>
                    </a:pPr>
                    <a:endParaRPr b="0" lang="es-ES" sz="11200" spc="-1" strike="noStrike">
                      <a:solidFill>
                        <a:srgbClr val="606060"/>
                      </a:solidFill>
                      <a:latin typeface="Gill Sans"/>
                      <a:ea typeface="Gill Sans"/>
                    </a:endParaRPr>
                  </a:p>
                </p:txBody>
              </p:sp>
              <p:sp>
                <p:nvSpPr>
                  <p:cNvPr id="208" name="Línea"/>
                  <p:cNvSpPr/>
                  <p:nvPr/>
                </p:nvSpPr>
                <p:spPr>
                  <a:xfrm>
                    <a:off x="22650480" y="26910720"/>
                    <a:ext cx="1763280" cy="662760"/>
                  </a:xfrm>
                  <a:custGeom>
                    <a:avLst/>
                    <a:gdLst>
                      <a:gd name="textAreaLeft" fmla="*/ 0 w 1763280"/>
                      <a:gd name="textAreaRight" fmla="*/ 1763640 w 1763280"/>
                      <a:gd name="textAreaTop" fmla="*/ 0 h 662760"/>
                      <a:gd name="textAreaBottom" fmla="*/ 663120 h 662760"/>
                    </a:gdLst>
                    <a:ahLst/>
                    <a:rect l="textAreaLeft" t="textAreaTop" r="textAreaRight" b="textAreaBottom"/>
                    <a:pathLst>
                      <a:path w="21600" h="21600">
                        <a:moveTo>
                          <a:pt x="0" y="0"/>
                        </a:moveTo>
                        <a:lnTo>
                          <a:pt x="5785" y="12181"/>
                        </a:lnTo>
                        <a:lnTo>
                          <a:pt x="12370" y="17493"/>
                        </a:lnTo>
                        <a:lnTo>
                          <a:pt x="21600" y="19029"/>
                        </a:lnTo>
                        <a:lnTo>
                          <a:pt x="5204" y="21600"/>
                        </a:lnTo>
                      </a:path>
                    </a:pathLst>
                  </a:custGeom>
                  <a:solidFill>
                    <a:srgbClr val="c9c3ba"/>
                  </a:solidFill>
                  <a:ln w="101600">
                    <a:solidFill>
                      <a:srgbClr val="6f6a5a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numCol="1" spcCol="0" lIns="152280" rIns="152280" tIns="152280" bIns="15228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</a:tabLst>
                    </a:pPr>
                    <a:endParaRPr b="0" lang="es-ES" sz="11200" spc="-1" strike="noStrike">
                      <a:solidFill>
                        <a:srgbClr val="606060"/>
                      </a:solidFill>
                      <a:latin typeface="Gill Sans"/>
                      <a:ea typeface="Gill Sans"/>
                    </a:endParaRPr>
                  </a:p>
                </p:txBody>
              </p:sp>
            </p:grpSp>
            <p:sp>
              <p:nvSpPr>
                <p:cNvPr id="209" name="Línea"/>
                <p:cNvSpPr/>
                <p:nvPr/>
              </p:nvSpPr>
              <p:spPr>
                <a:xfrm>
                  <a:off x="23062680" y="25467120"/>
                  <a:ext cx="469080" cy="1964880"/>
                </a:xfrm>
                <a:custGeom>
                  <a:avLst/>
                  <a:gdLst>
                    <a:gd name="textAreaLeft" fmla="*/ 0 w 469080"/>
                    <a:gd name="textAreaRight" fmla="*/ 469440 w 469080"/>
                    <a:gd name="textAreaTop" fmla="*/ 0 h 1964880"/>
                    <a:gd name="textAreaBottom" fmla="*/ 1965240 h 196488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0" y="573"/>
                      </a:moveTo>
                      <a:lnTo>
                        <a:pt x="1343" y="2816"/>
                      </a:lnTo>
                      <a:lnTo>
                        <a:pt x="7804" y="5137"/>
                      </a:lnTo>
                      <a:lnTo>
                        <a:pt x="7067" y="7863"/>
                      </a:lnTo>
                      <a:lnTo>
                        <a:pt x="4342" y="9512"/>
                      </a:lnTo>
                      <a:lnTo>
                        <a:pt x="5324" y="11228"/>
                      </a:lnTo>
                      <a:lnTo>
                        <a:pt x="6136" y="13988"/>
                      </a:lnTo>
                      <a:lnTo>
                        <a:pt x="4431" y="18349"/>
                      </a:lnTo>
                      <a:lnTo>
                        <a:pt x="6227" y="20786"/>
                      </a:lnTo>
                      <a:lnTo>
                        <a:pt x="16148" y="21600"/>
                      </a:lnTo>
                      <a:lnTo>
                        <a:pt x="12630" y="19753"/>
                      </a:lnTo>
                      <a:lnTo>
                        <a:pt x="13955" y="17142"/>
                      </a:lnTo>
                      <a:lnTo>
                        <a:pt x="16695" y="15262"/>
                      </a:lnTo>
                      <a:lnTo>
                        <a:pt x="16210" y="13667"/>
                      </a:lnTo>
                      <a:lnTo>
                        <a:pt x="21600" y="11740"/>
                      </a:lnTo>
                      <a:lnTo>
                        <a:pt x="19928" y="9820"/>
                      </a:lnTo>
                      <a:lnTo>
                        <a:pt x="15699" y="8034"/>
                      </a:lnTo>
                      <a:lnTo>
                        <a:pt x="20920" y="6291"/>
                      </a:lnTo>
                      <a:lnTo>
                        <a:pt x="18284" y="4469"/>
                      </a:lnTo>
                      <a:lnTo>
                        <a:pt x="13443" y="3199"/>
                      </a:lnTo>
                      <a:lnTo>
                        <a:pt x="11773" y="2021"/>
                      </a:lnTo>
                      <a:lnTo>
                        <a:pt x="13440" y="0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210" name="Figura"/>
                <p:cNvSpPr/>
                <p:nvPr/>
              </p:nvSpPr>
              <p:spPr>
                <a:xfrm>
                  <a:off x="23181840" y="25600680"/>
                  <a:ext cx="124560" cy="207360"/>
                </a:xfrm>
                <a:custGeom>
                  <a:avLst/>
                  <a:gdLst>
                    <a:gd name="textAreaLeft" fmla="*/ 0 w 124560"/>
                    <a:gd name="textAreaRight" fmla="*/ 124920 w 124560"/>
                    <a:gd name="textAreaTop" fmla="*/ 0 h 207360"/>
                    <a:gd name="textAreaBottom" fmla="*/ 207720 h 20736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0" y="0"/>
                      </a:moveTo>
                      <a:lnTo>
                        <a:pt x="446" y="10593"/>
                      </a:lnTo>
                      <a:lnTo>
                        <a:pt x="21600" y="21600"/>
                      </a:lnTo>
                      <a:lnTo>
                        <a:pt x="19255" y="674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noFill/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208080" bIns="2080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211" name="Figura"/>
                <p:cNvSpPr/>
                <p:nvPr/>
              </p:nvSpPr>
              <p:spPr>
                <a:xfrm>
                  <a:off x="23270040" y="26294760"/>
                  <a:ext cx="177120" cy="337320"/>
                </a:xfrm>
                <a:custGeom>
                  <a:avLst/>
                  <a:gdLst>
                    <a:gd name="textAreaLeft" fmla="*/ 0 w 177120"/>
                    <a:gd name="textAreaRight" fmla="*/ 177480 w 177120"/>
                    <a:gd name="textAreaTop" fmla="*/ 0 h 337320"/>
                    <a:gd name="textAreaBottom" fmla="*/ 337680 h 3373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4227" y="0"/>
                      </a:moveTo>
                      <a:lnTo>
                        <a:pt x="0" y="5420"/>
                      </a:lnTo>
                      <a:lnTo>
                        <a:pt x="2995" y="15191"/>
                      </a:lnTo>
                      <a:lnTo>
                        <a:pt x="9679" y="21600"/>
                      </a:lnTo>
                      <a:lnTo>
                        <a:pt x="21600" y="15216"/>
                      </a:lnTo>
                      <a:lnTo>
                        <a:pt x="20316" y="6886"/>
                      </a:lnTo>
                      <a:lnTo>
                        <a:pt x="4227" y="0"/>
                      </a:lnTo>
                      <a:close/>
                    </a:path>
                  </a:pathLst>
                </a:custGeom>
                <a:noFill/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304560" bIns="3045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</p:grpSp>
          <p:sp>
            <p:nvSpPr>
              <p:cNvPr id="212" name="Figura"/>
              <p:cNvSpPr/>
              <p:nvPr/>
            </p:nvSpPr>
            <p:spPr>
              <a:xfrm>
                <a:off x="22768920" y="22626720"/>
                <a:ext cx="901440" cy="2313720"/>
              </a:xfrm>
              <a:custGeom>
                <a:avLst/>
                <a:gdLst>
                  <a:gd name="textAreaLeft" fmla="*/ 0 w 901440"/>
                  <a:gd name="textAreaRight" fmla="*/ 901800 w 901440"/>
                  <a:gd name="textAreaTop" fmla="*/ 0 h 2313720"/>
                  <a:gd name="textAreaBottom" fmla="*/ 2314080 h 23137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11733" y="5662"/>
                    </a:moveTo>
                    <a:lnTo>
                      <a:pt x="3620" y="10006"/>
                    </a:lnTo>
                    <a:lnTo>
                      <a:pt x="905" y="15214"/>
                    </a:lnTo>
                    <a:lnTo>
                      <a:pt x="0" y="18874"/>
                    </a:lnTo>
                    <a:lnTo>
                      <a:pt x="35" y="21600"/>
                    </a:lnTo>
                    <a:lnTo>
                      <a:pt x="7867" y="20310"/>
                    </a:lnTo>
                    <a:lnTo>
                      <a:pt x="14871" y="16307"/>
                    </a:lnTo>
                    <a:lnTo>
                      <a:pt x="20759" y="10936"/>
                    </a:lnTo>
                    <a:lnTo>
                      <a:pt x="21600" y="2909"/>
                    </a:lnTo>
                    <a:lnTo>
                      <a:pt x="14004" y="0"/>
                    </a:lnTo>
                    <a:lnTo>
                      <a:pt x="5798" y="1542"/>
                    </a:lnTo>
                    <a:lnTo>
                      <a:pt x="2742" y="5361"/>
                    </a:lnTo>
                    <a:lnTo>
                      <a:pt x="11733" y="5662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213" name="Figura"/>
              <p:cNvSpPr/>
              <p:nvPr/>
            </p:nvSpPr>
            <p:spPr>
              <a:xfrm>
                <a:off x="21152520" y="22839480"/>
                <a:ext cx="1006200" cy="1336320"/>
              </a:xfrm>
              <a:custGeom>
                <a:avLst/>
                <a:gdLst>
                  <a:gd name="textAreaLeft" fmla="*/ 0 w 1006200"/>
                  <a:gd name="textAreaRight" fmla="*/ 1006560 w 1006200"/>
                  <a:gd name="textAreaTop" fmla="*/ 0 h 1336320"/>
                  <a:gd name="textAreaBottom" fmla="*/ 1336680 h 13363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17286" y="16088"/>
                    </a:moveTo>
                    <a:cubicBezTo>
                      <a:pt x="17024" y="14824"/>
                      <a:pt x="16763" y="13560"/>
                      <a:pt x="16501" y="12297"/>
                    </a:cubicBezTo>
                    <a:cubicBezTo>
                      <a:pt x="16240" y="11033"/>
                      <a:pt x="15978" y="9769"/>
                      <a:pt x="15717" y="8505"/>
                    </a:cubicBezTo>
                    <a:lnTo>
                      <a:pt x="6524" y="8076"/>
                    </a:lnTo>
                    <a:lnTo>
                      <a:pt x="6053" y="14679"/>
                    </a:lnTo>
                    <a:lnTo>
                      <a:pt x="6275" y="21600"/>
                    </a:lnTo>
                    <a:lnTo>
                      <a:pt x="0" y="13408"/>
                    </a:lnTo>
                    <a:lnTo>
                      <a:pt x="309" y="5154"/>
                    </a:lnTo>
                    <a:lnTo>
                      <a:pt x="7337" y="0"/>
                    </a:lnTo>
                    <a:lnTo>
                      <a:pt x="21600" y="3560"/>
                    </a:lnTo>
                    <a:lnTo>
                      <a:pt x="17286" y="16088"/>
                    </a:lnTo>
                    <a:close/>
                  </a:path>
                </a:pathLst>
              </a:custGeom>
              <a:solidFill>
                <a:schemeClr val="accent4">
                  <a:hueOff val="163466"/>
                  <a:satOff val="6226"/>
                  <a:lumOff val="10954"/>
                </a:schemeClr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</p:grpSp>
        <p:sp>
          <p:nvSpPr>
            <p:cNvPr id="214" name="1 Elipse"/>
            <p:cNvSpPr/>
            <p:nvPr/>
          </p:nvSpPr>
          <p:spPr>
            <a:xfrm>
              <a:off x="19023480" y="27092880"/>
              <a:ext cx="555840" cy="457200"/>
            </a:xfrm>
            <a:prstGeom prst="ellipse">
              <a:avLst/>
            </a:prstGeom>
            <a:blipFill rotWithShape="0">
              <a:blip r:embed="rId1"/>
              <a:srcRect/>
              <a:tile/>
            </a:blipFill>
            <a:ln w="12700">
              <a:solidFill>
                <a:srgbClr val="c87c6d">
                  <a:lumMod val="75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15" name="138 Elipse"/>
            <p:cNvSpPr/>
            <p:nvPr/>
          </p:nvSpPr>
          <p:spPr>
            <a:xfrm>
              <a:off x="20373480" y="27731160"/>
              <a:ext cx="555840" cy="457200"/>
            </a:xfrm>
            <a:prstGeom prst="ellipse">
              <a:avLst/>
            </a:prstGeom>
            <a:blipFill rotWithShape="0">
              <a:blip r:embed="rId2"/>
              <a:srcRect/>
              <a:tile/>
            </a:blipFill>
            <a:ln w="12700">
              <a:solidFill>
                <a:srgbClr val="c87c6d">
                  <a:lumMod val="75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16" name="139 Elipse"/>
            <p:cNvSpPr/>
            <p:nvPr/>
          </p:nvSpPr>
          <p:spPr>
            <a:xfrm>
              <a:off x="21880800" y="27731160"/>
              <a:ext cx="555840" cy="457200"/>
            </a:xfrm>
            <a:prstGeom prst="ellipse">
              <a:avLst/>
            </a:prstGeom>
            <a:blipFill rotWithShape="0">
              <a:blip r:embed="rId3"/>
              <a:srcRect/>
              <a:tile/>
            </a:blipFill>
            <a:ln w="12700">
              <a:solidFill>
                <a:srgbClr val="c87c6d">
                  <a:lumMod val="75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17" name="140 Elipse"/>
            <p:cNvSpPr/>
            <p:nvPr/>
          </p:nvSpPr>
          <p:spPr>
            <a:xfrm>
              <a:off x="18403920" y="27285120"/>
              <a:ext cx="555840" cy="457200"/>
            </a:xfrm>
            <a:prstGeom prst="ellipse">
              <a:avLst/>
            </a:prstGeom>
            <a:blipFill rotWithShape="0">
              <a:blip r:embed="rId4"/>
              <a:srcRect/>
              <a:tile/>
            </a:blipFill>
            <a:ln w="12700">
              <a:solidFill>
                <a:srgbClr val="c87c6d">
                  <a:lumMod val="75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18" name="141 Elipse"/>
            <p:cNvSpPr/>
            <p:nvPr/>
          </p:nvSpPr>
          <p:spPr>
            <a:xfrm>
              <a:off x="19640520" y="27468360"/>
              <a:ext cx="555840" cy="457200"/>
            </a:xfrm>
            <a:prstGeom prst="ellipse">
              <a:avLst/>
            </a:prstGeom>
            <a:blipFill rotWithShape="0">
              <a:blip r:embed="rId5"/>
              <a:srcRect/>
              <a:tile/>
            </a:blipFill>
            <a:ln w="12700">
              <a:solidFill>
                <a:srgbClr val="c87c6d">
                  <a:lumMod val="75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</p:grpSp>
      <p:sp>
        <p:nvSpPr>
          <p:cNvPr id="219" name="Continua defoliación del ejemplar"/>
          <p:cNvSpPr/>
          <p:nvPr/>
        </p:nvSpPr>
        <p:spPr>
          <a:xfrm>
            <a:off x="26017560" y="838188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Continua defoliación del ejemplar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Continua defoliación del ejemplar"/>
          <p:cNvSpPr/>
          <p:nvPr/>
        </p:nvSpPr>
        <p:spPr>
          <a:xfrm>
            <a:off x="25214040" y="24133680"/>
            <a:ext cx="13854240" cy="533016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Aparición de carpóforos de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i="1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Sparassis crispa  </a:t>
            </a: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por las raíces emergentes del alcorque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</a:tabLst>
            </a:pP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17 de Agosto de 2022"/>
          <p:cNvSpPr/>
          <p:nvPr/>
        </p:nvSpPr>
        <p:spPr>
          <a:xfrm>
            <a:off x="7525800" y="23598360"/>
            <a:ext cx="106444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9 de  Febrero de 2024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LIMPIEZA DE ÁREA PROTECCIÓN"/>
          <p:cNvSpPr/>
          <p:nvPr/>
        </p:nvSpPr>
        <p:spPr>
          <a:xfrm>
            <a:off x="34983000" y="28155960"/>
            <a:ext cx="14243400" cy="2656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PREVISTA APERTURA DEL ALCORQ8UE 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DURANTE EL MES DE FEBRERO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Flecha"/>
          <p:cNvSpPr/>
          <p:nvPr/>
        </p:nvSpPr>
        <p:spPr>
          <a:xfrm rot="9575400">
            <a:off x="24814440" y="18886680"/>
            <a:ext cx="3024720" cy="2749320"/>
          </a:xfrm>
          <a:prstGeom prst="rightArrow">
            <a:avLst>
              <a:gd name="adj1" fmla="val 32000"/>
              <a:gd name="adj2" fmla="val 16195"/>
            </a:avLst>
          </a:prstGeom>
          <a:solidFill>
            <a:schemeClr val="accent1">
              <a:hueOff val="-266614"/>
              <a:satOff val="17837"/>
              <a:lumOff val="17247"/>
            </a:schemeClr>
          </a:solidFill>
          <a:ln w="12700">
            <a:solidFill>
              <a:srgbClr val="00606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224" name="Rectángulo"/>
          <p:cNvSpPr/>
          <p:nvPr/>
        </p:nvSpPr>
        <p:spPr>
          <a:xfrm>
            <a:off x="5613480" y="2666880"/>
            <a:ext cx="1269720" cy="5426280"/>
          </a:xfrm>
          <a:prstGeom prst="rect">
            <a:avLst/>
          </a:prstGeom>
          <a:solidFill>
            <a:schemeClr val="accent1">
              <a:hueOff val="-266614"/>
              <a:satOff val="17837"/>
              <a:lumOff val="17247"/>
            </a:schemeClr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225" name="Rectángulo"/>
          <p:cNvSpPr/>
          <p:nvPr/>
        </p:nvSpPr>
        <p:spPr>
          <a:xfrm>
            <a:off x="5613480" y="8229600"/>
            <a:ext cx="1269720" cy="542628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226" name="Rectángulo"/>
          <p:cNvSpPr/>
          <p:nvPr/>
        </p:nvSpPr>
        <p:spPr>
          <a:xfrm>
            <a:off x="5613480" y="13792320"/>
            <a:ext cx="1269720" cy="6141240"/>
          </a:xfrm>
          <a:prstGeom prst="rect">
            <a:avLst/>
          </a:prstGeom>
          <a:solidFill>
            <a:schemeClr val="accent1">
              <a:hueOff val="-266614"/>
              <a:satOff val="17837"/>
              <a:lumOff val="17247"/>
            </a:schemeClr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227" name="Rectángulo"/>
          <p:cNvSpPr/>
          <p:nvPr/>
        </p:nvSpPr>
        <p:spPr>
          <a:xfrm>
            <a:off x="5613480" y="20069640"/>
            <a:ext cx="1269720" cy="575892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228" name="Rectángulo"/>
          <p:cNvSpPr/>
          <p:nvPr/>
        </p:nvSpPr>
        <p:spPr>
          <a:xfrm>
            <a:off x="5613480" y="25965000"/>
            <a:ext cx="1269720" cy="6141240"/>
          </a:xfrm>
          <a:prstGeom prst="rect">
            <a:avLst/>
          </a:prstGeom>
          <a:solidFill>
            <a:schemeClr val="accent1">
              <a:hueOff val="-266614"/>
              <a:satOff val="17837"/>
              <a:lumOff val="17247"/>
            </a:schemeClr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229" name="FASES LINEA DEL TIEMPO"/>
          <p:cNvSpPr/>
          <p:nvPr/>
        </p:nvSpPr>
        <p:spPr>
          <a:xfrm>
            <a:off x="5181480" y="96948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FASES LINEA DEL TIEMPO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0" name="PlaceHolder 1"/>
          <p:cNvSpPr>
            <a:spLocks noGrp="1"/>
          </p:cNvSpPr>
          <p:nvPr>
            <p:ph type="subTitle"/>
          </p:nvPr>
        </p:nvSpPr>
        <p:spPr>
          <a:xfrm>
            <a:off x="3524040" y="4513680"/>
            <a:ext cx="1469880" cy="1342080"/>
          </a:xfrm>
          <a:prstGeom prst="rect">
            <a:avLst/>
          </a:prstGeom>
          <a:noFill/>
          <a:ln w="12600">
            <a:noFill/>
          </a:ln>
        </p:spPr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11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1" name="2"/>
          <p:cNvSpPr/>
          <p:nvPr/>
        </p:nvSpPr>
        <p:spPr>
          <a:xfrm>
            <a:off x="3583440" y="995544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12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2" name="3"/>
          <p:cNvSpPr/>
          <p:nvPr/>
        </p:nvSpPr>
        <p:spPr>
          <a:xfrm>
            <a:off x="3589560" y="1628208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13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ACCIONES LLEVADAS A CABO"/>
          <p:cNvSpPr/>
          <p:nvPr/>
        </p:nvSpPr>
        <p:spPr>
          <a:xfrm>
            <a:off x="39598560" y="119304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ACCIONES LLEVADAS A CABO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Medidas de conservación llevadas a cabo en el Ficus de San Jacinto"/>
          <p:cNvSpPr/>
          <p:nvPr/>
        </p:nvSpPr>
        <p:spPr>
          <a:xfrm>
            <a:off x="10871280" y="33629040"/>
            <a:ext cx="32740920" cy="24454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78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i="1" lang="es-ES" sz="9600" spc="-1" strike="noStrike">
                <a:solidFill>
                  <a:srgbClr val="606060"/>
                </a:solidFill>
                <a:latin typeface="Gill Sans"/>
                <a:ea typeface="Gill Sans"/>
              </a:rPr>
              <a:t>Medidas de conservación llevadas a cabo en el Ficus de San Jacinto</a:t>
            </a:r>
            <a:endParaRPr b="0" lang="es-ES" sz="9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Ejemplar con copa desarrollada tras podas…"/>
          <p:cNvSpPr/>
          <p:nvPr/>
        </p:nvSpPr>
        <p:spPr>
          <a:xfrm>
            <a:off x="9745560" y="4934520"/>
            <a:ext cx="8007480" cy="184320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5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16 al 24 de febrero 2024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FERTILIZACIÓN POR ENDOTERAPIA"/>
          <p:cNvSpPr/>
          <p:nvPr/>
        </p:nvSpPr>
        <p:spPr>
          <a:xfrm>
            <a:off x="31219920" y="8173440"/>
            <a:ext cx="14485320" cy="271296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/>
          </a:bodyPr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AMPLIACIÓN Y PROFUNDIZACIÒN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DE ALCORQUE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FERTILIZACIÓN POR ENDOTERAPIA"/>
          <p:cNvSpPr/>
          <p:nvPr/>
        </p:nvSpPr>
        <p:spPr>
          <a:xfrm>
            <a:off x="31699080" y="17496000"/>
            <a:ext cx="14485320" cy="271296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/>
          </a:bodyPr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RELLENO DE NUEVO SUELO MEZCLA FRANCO ARENOSA CON MO, RIEGO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Ejemplar con copa desarrollada tras podas…"/>
          <p:cNvSpPr/>
          <p:nvPr/>
        </p:nvSpPr>
        <p:spPr>
          <a:xfrm>
            <a:off x="9955440" y="18160560"/>
            <a:ext cx="5710320" cy="174492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5 de marzo  2024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FERTILIZACIÓN POR ENDOTERAPIA"/>
          <p:cNvSpPr/>
          <p:nvPr/>
        </p:nvSpPr>
        <p:spPr>
          <a:xfrm>
            <a:off x="34675560" y="23308560"/>
            <a:ext cx="14485320" cy="271296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/>
          </a:bodyPr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PREVISTAS RESISTOGRAFÍAS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PERIMETRALES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FERTILIZACIÓN POR ENDOTERAPIA"/>
          <p:cNvSpPr/>
          <p:nvPr/>
        </p:nvSpPr>
        <p:spPr>
          <a:xfrm>
            <a:off x="34857360" y="29448360"/>
            <a:ext cx="14485320" cy="271296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/>
          </a:bodyPr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PREVISTO APORTE DE ABONO LL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Y MICORRIZAS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41" name="255 Grupo"/>
          <p:cNvGrpSpPr/>
          <p:nvPr/>
        </p:nvGrpSpPr>
        <p:grpSpPr>
          <a:xfrm>
            <a:off x="9592920" y="5856480"/>
            <a:ext cx="18570600" cy="9793080"/>
            <a:chOff x="9592920" y="5856480"/>
            <a:chExt cx="18570600" cy="9793080"/>
          </a:xfrm>
        </p:grpSpPr>
        <p:grpSp>
          <p:nvGrpSpPr>
            <p:cNvPr id="242" name="Grupo"/>
            <p:cNvGrpSpPr/>
            <p:nvPr/>
          </p:nvGrpSpPr>
          <p:grpSpPr>
            <a:xfrm>
              <a:off x="16488360" y="5856480"/>
              <a:ext cx="4967640" cy="5263920"/>
              <a:chOff x="16488360" y="5856480"/>
              <a:chExt cx="4967640" cy="5263920"/>
            </a:xfrm>
          </p:grpSpPr>
          <p:grpSp>
            <p:nvGrpSpPr>
              <p:cNvPr id="243" name="Grupo"/>
              <p:cNvGrpSpPr/>
              <p:nvPr/>
            </p:nvGrpSpPr>
            <p:grpSpPr>
              <a:xfrm>
                <a:off x="16488360" y="5856480"/>
                <a:ext cx="4967640" cy="5263920"/>
                <a:chOff x="16488360" y="5856480"/>
                <a:chExt cx="4967640" cy="5263920"/>
              </a:xfrm>
            </p:grpSpPr>
            <p:sp>
              <p:nvSpPr>
                <p:cNvPr id="244" name="Figura"/>
                <p:cNvSpPr/>
                <p:nvPr/>
              </p:nvSpPr>
              <p:spPr>
                <a:xfrm>
                  <a:off x="18010080" y="5856480"/>
                  <a:ext cx="2759400" cy="5263920"/>
                </a:xfrm>
                <a:custGeom>
                  <a:avLst/>
                  <a:gdLst>
                    <a:gd name="textAreaLeft" fmla="*/ 0 w 2759400"/>
                    <a:gd name="textAreaRight" fmla="*/ 2759760 w 2759400"/>
                    <a:gd name="textAreaTop" fmla="*/ 0 h 5263920"/>
                    <a:gd name="textAreaBottom" fmla="*/ 5264280 h 52639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3685" y="12888"/>
                      </a:moveTo>
                      <a:cubicBezTo>
                        <a:pt x="2798" y="13964"/>
                        <a:pt x="2171" y="15063"/>
                        <a:pt x="1810" y="16172"/>
                      </a:cubicBezTo>
                      <a:cubicBezTo>
                        <a:pt x="1353" y="17577"/>
                        <a:pt x="1323" y="18993"/>
                        <a:pt x="1722" y="20399"/>
                      </a:cubicBezTo>
                      <a:lnTo>
                        <a:pt x="0" y="21144"/>
                      </a:lnTo>
                      <a:lnTo>
                        <a:pt x="3177" y="21417"/>
                      </a:lnTo>
                      <a:lnTo>
                        <a:pt x="6192" y="21552"/>
                      </a:lnTo>
                      <a:lnTo>
                        <a:pt x="11210" y="21600"/>
                      </a:lnTo>
                      <a:lnTo>
                        <a:pt x="17722" y="21504"/>
                      </a:lnTo>
                      <a:lnTo>
                        <a:pt x="14808" y="20734"/>
                      </a:lnTo>
                      <a:lnTo>
                        <a:pt x="12332" y="17852"/>
                      </a:lnTo>
                      <a:lnTo>
                        <a:pt x="12294" y="14960"/>
                      </a:lnTo>
                      <a:lnTo>
                        <a:pt x="12502" y="13201"/>
                      </a:lnTo>
                      <a:lnTo>
                        <a:pt x="14737" y="12938"/>
                      </a:lnTo>
                      <a:lnTo>
                        <a:pt x="18291" y="12693"/>
                      </a:lnTo>
                      <a:lnTo>
                        <a:pt x="21600" y="12136"/>
                      </a:lnTo>
                      <a:lnTo>
                        <a:pt x="20584" y="11630"/>
                      </a:lnTo>
                      <a:lnTo>
                        <a:pt x="17244" y="12022"/>
                      </a:lnTo>
                      <a:lnTo>
                        <a:pt x="15052" y="12238"/>
                      </a:lnTo>
                      <a:lnTo>
                        <a:pt x="13464" y="10834"/>
                      </a:lnTo>
                      <a:lnTo>
                        <a:pt x="13530" y="8565"/>
                      </a:lnTo>
                      <a:lnTo>
                        <a:pt x="14158" y="6646"/>
                      </a:lnTo>
                      <a:lnTo>
                        <a:pt x="14312" y="5569"/>
                      </a:lnTo>
                      <a:cubicBezTo>
                        <a:pt x="14633" y="5294"/>
                        <a:pt x="14955" y="5020"/>
                        <a:pt x="15276" y="4745"/>
                      </a:cubicBezTo>
                      <a:cubicBezTo>
                        <a:pt x="15597" y="4471"/>
                        <a:pt x="15919" y="4196"/>
                        <a:pt x="16240" y="3922"/>
                      </a:cubicBezTo>
                      <a:cubicBezTo>
                        <a:pt x="16390" y="3803"/>
                        <a:pt x="16539" y="3685"/>
                        <a:pt x="16689" y="3567"/>
                      </a:cubicBezTo>
                      <a:cubicBezTo>
                        <a:pt x="16838" y="3448"/>
                        <a:pt x="16988" y="3330"/>
                        <a:pt x="17137" y="3212"/>
                      </a:cubicBezTo>
                      <a:lnTo>
                        <a:pt x="14793" y="3367"/>
                      </a:lnTo>
                      <a:lnTo>
                        <a:pt x="12932" y="5071"/>
                      </a:lnTo>
                      <a:lnTo>
                        <a:pt x="12537" y="5958"/>
                      </a:lnTo>
                      <a:lnTo>
                        <a:pt x="11751" y="4463"/>
                      </a:lnTo>
                      <a:lnTo>
                        <a:pt x="12642" y="1601"/>
                      </a:lnTo>
                      <a:lnTo>
                        <a:pt x="12818" y="0"/>
                      </a:lnTo>
                      <a:lnTo>
                        <a:pt x="10236" y="596"/>
                      </a:lnTo>
                      <a:lnTo>
                        <a:pt x="9179" y="2437"/>
                      </a:lnTo>
                      <a:lnTo>
                        <a:pt x="9142" y="3941"/>
                      </a:lnTo>
                      <a:lnTo>
                        <a:pt x="9298" y="5306"/>
                      </a:lnTo>
                      <a:lnTo>
                        <a:pt x="9754" y="6694"/>
                      </a:lnTo>
                      <a:cubicBezTo>
                        <a:pt x="9890" y="6961"/>
                        <a:pt x="10026" y="7228"/>
                        <a:pt x="10161" y="7495"/>
                      </a:cubicBezTo>
                      <a:cubicBezTo>
                        <a:pt x="10297" y="7763"/>
                        <a:pt x="10433" y="8030"/>
                        <a:pt x="10568" y="8297"/>
                      </a:cubicBezTo>
                      <a:lnTo>
                        <a:pt x="9595" y="9755"/>
                      </a:lnTo>
                      <a:lnTo>
                        <a:pt x="8863" y="10526"/>
                      </a:lnTo>
                      <a:lnTo>
                        <a:pt x="7407" y="6456"/>
                      </a:lnTo>
                      <a:lnTo>
                        <a:pt x="7642" y="5742"/>
                      </a:lnTo>
                      <a:lnTo>
                        <a:pt x="4940" y="5792"/>
                      </a:lnTo>
                      <a:lnTo>
                        <a:pt x="4932" y="7083"/>
                      </a:lnTo>
                      <a:lnTo>
                        <a:pt x="5443" y="8657"/>
                      </a:lnTo>
                      <a:lnTo>
                        <a:pt x="4961" y="10654"/>
                      </a:lnTo>
                      <a:lnTo>
                        <a:pt x="5433" y="11996"/>
                      </a:lnTo>
                      <a:lnTo>
                        <a:pt x="3685" y="12888"/>
                      </a:lnTo>
                      <a:close/>
                    </a:path>
                  </a:pathLst>
                </a:custGeom>
                <a:solidFill>
                  <a:schemeClr val="accent4">
                    <a:lumMod val="40000"/>
                    <a:lumOff val="60000"/>
                  </a:schemeClr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245" name="Línea"/>
                <p:cNvSpPr/>
                <p:nvPr/>
              </p:nvSpPr>
              <p:spPr>
                <a:xfrm>
                  <a:off x="17200440" y="8705520"/>
                  <a:ext cx="1553040" cy="2372760"/>
                </a:xfrm>
                <a:custGeom>
                  <a:avLst/>
                  <a:gdLst>
                    <a:gd name="textAreaLeft" fmla="*/ 0 w 1553040"/>
                    <a:gd name="textAreaRight" fmla="*/ 1553400 w 1553040"/>
                    <a:gd name="textAreaTop" fmla="*/ 0 h 2372760"/>
                    <a:gd name="textAreaBottom" fmla="*/ 2373120 h 2372760"/>
                  </a:gdLst>
                  <a:ahLst/>
                  <a:rect l="textAreaLeft" t="textAreaTop" r="textAreaRight" b="textAreaBottom"/>
                  <a:pathLst>
                    <a:path w="21600" h="20847">
                      <a:moveTo>
                        <a:pt x="11733" y="20505"/>
                      </a:moveTo>
                      <a:lnTo>
                        <a:pt x="5935" y="19224"/>
                      </a:lnTo>
                      <a:lnTo>
                        <a:pt x="0" y="20847"/>
                      </a:lnTo>
                      <a:lnTo>
                        <a:pt x="8688" y="16134"/>
                      </a:lnTo>
                      <a:lnTo>
                        <a:pt x="12710" y="11150"/>
                      </a:lnTo>
                      <a:lnTo>
                        <a:pt x="14221" y="6990"/>
                      </a:lnTo>
                      <a:lnTo>
                        <a:pt x="17113" y="1370"/>
                      </a:lnTo>
                      <a:cubicBezTo>
                        <a:pt x="14567" y="598"/>
                        <a:pt x="21496" y="-753"/>
                        <a:pt x="21412" y="531"/>
                      </a:cubicBezTo>
                      <a:cubicBezTo>
                        <a:pt x="21411" y="546"/>
                        <a:pt x="21404" y="562"/>
                        <a:pt x="21373" y="568"/>
                      </a:cubicBezTo>
                      <a:cubicBezTo>
                        <a:pt x="21346" y="573"/>
                        <a:pt x="21315" y="567"/>
                        <a:pt x="21286" y="565"/>
                      </a:cubicBezTo>
                      <a:cubicBezTo>
                        <a:pt x="21232" y="562"/>
                        <a:pt x="21177" y="571"/>
                        <a:pt x="21146" y="590"/>
                      </a:cubicBezTo>
                      <a:lnTo>
                        <a:pt x="21600" y="915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246" name="Línea"/>
                <p:cNvSpPr/>
                <p:nvPr/>
              </p:nvSpPr>
              <p:spPr>
                <a:xfrm>
                  <a:off x="16488360" y="6849720"/>
                  <a:ext cx="2787840" cy="4106520"/>
                </a:xfrm>
                <a:custGeom>
                  <a:avLst/>
                  <a:gdLst>
                    <a:gd name="textAreaLeft" fmla="*/ 0 w 2787840"/>
                    <a:gd name="textAreaRight" fmla="*/ 2788200 w 2787840"/>
                    <a:gd name="textAreaTop" fmla="*/ 0 h 4106520"/>
                    <a:gd name="textAreaBottom" fmla="*/ 4106880 h 41065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7182" y="21575"/>
                      </a:moveTo>
                      <a:lnTo>
                        <a:pt x="0" y="21600"/>
                      </a:lnTo>
                      <a:lnTo>
                        <a:pt x="8403" y="19709"/>
                      </a:lnTo>
                      <a:lnTo>
                        <a:pt x="11201" y="17318"/>
                      </a:lnTo>
                      <a:lnTo>
                        <a:pt x="12358" y="14047"/>
                      </a:lnTo>
                      <a:lnTo>
                        <a:pt x="13813" y="9425"/>
                      </a:lnTo>
                      <a:lnTo>
                        <a:pt x="15323" y="5795"/>
                      </a:lnTo>
                      <a:lnTo>
                        <a:pt x="15020" y="1074"/>
                      </a:lnTo>
                      <a:lnTo>
                        <a:pt x="14992" y="0"/>
                      </a:lnTo>
                      <a:lnTo>
                        <a:pt x="18287" y="216"/>
                      </a:lnTo>
                      <a:lnTo>
                        <a:pt x="18579" y="2261"/>
                      </a:lnTo>
                      <a:lnTo>
                        <a:pt x="19607" y="4046"/>
                      </a:lnTo>
                      <a:lnTo>
                        <a:pt x="21600" y="2943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247" name="Línea"/>
                <p:cNvSpPr/>
                <p:nvPr/>
              </p:nvSpPr>
              <p:spPr>
                <a:xfrm>
                  <a:off x="19665360" y="10333080"/>
                  <a:ext cx="1790640" cy="646200"/>
                </a:xfrm>
                <a:custGeom>
                  <a:avLst/>
                  <a:gdLst>
                    <a:gd name="textAreaLeft" fmla="*/ 0 w 1790640"/>
                    <a:gd name="textAreaRight" fmla="*/ 1791000 w 1790640"/>
                    <a:gd name="textAreaTop" fmla="*/ 0 h 646200"/>
                    <a:gd name="textAreaBottom" fmla="*/ 646560 h 64620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0" y="0"/>
                      </a:moveTo>
                      <a:lnTo>
                        <a:pt x="5785" y="12181"/>
                      </a:lnTo>
                      <a:lnTo>
                        <a:pt x="12370" y="17493"/>
                      </a:lnTo>
                      <a:lnTo>
                        <a:pt x="21600" y="19029"/>
                      </a:lnTo>
                      <a:lnTo>
                        <a:pt x="5204" y="21600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</p:grpSp>
          <p:sp>
            <p:nvSpPr>
              <p:cNvPr id="248" name="Línea"/>
              <p:cNvSpPr/>
              <p:nvPr/>
            </p:nvSpPr>
            <p:spPr>
              <a:xfrm>
                <a:off x="20083680" y="8925120"/>
                <a:ext cx="476280" cy="1915920"/>
              </a:xfrm>
              <a:custGeom>
                <a:avLst/>
                <a:gdLst>
                  <a:gd name="textAreaLeft" fmla="*/ 0 w 476280"/>
                  <a:gd name="textAreaRight" fmla="*/ 476640 w 476280"/>
                  <a:gd name="textAreaTop" fmla="*/ 0 h 1915920"/>
                  <a:gd name="textAreaBottom" fmla="*/ 1916280 h 19159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573"/>
                    </a:moveTo>
                    <a:lnTo>
                      <a:pt x="1343" y="2816"/>
                    </a:lnTo>
                    <a:lnTo>
                      <a:pt x="7804" y="5137"/>
                    </a:lnTo>
                    <a:lnTo>
                      <a:pt x="7067" y="7863"/>
                    </a:lnTo>
                    <a:lnTo>
                      <a:pt x="4342" y="9512"/>
                    </a:lnTo>
                    <a:lnTo>
                      <a:pt x="5324" y="11228"/>
                    </a:lnTo>
                    <a:lnTo>
                      <a:pt x="6136" y="13988"/>
                    </a:lnTo>
                    <a:lnTo>
                      <a:pt x="4431" y="18349"/>
                    </a:lnTo>
                    <a:lnTo>
                      <a:pt x="6227" y="20786"/>
                    </a:lnTo>
                    <a:lnTo>
                      <a:pt x="16148" y="21600"/>
                    </a:lnTo>
                    <a:lnTo>
                      <a:pt x="12630" y="19753"/>
                    </a:lnTo>
                    <a:lnTo>
                      <a:pt x="13955" y="17142"/>
                    </a:lnTo>
                    <a:lnTo>
                      <a:pt x="16695" y="15262"/>
                    </a:lnTo>
                    <a:lnTo>
                      <a:pt x="16210" y="13667"/>
                    </a:lnTo>
                    <a:lnTo>
                      <a:pt x="21600" y="11740"/>
                    </a:lnTo>
                    <a:lnTo>
                      <a:pt x="19928" y="9820"/>
                    </a:lnTo>
                    <a:lnTo>
                      <a:pt x="15699" y="8034"/>
                    </a:lnTo>
                    <a:lnTo>
                      <a:pt x="20920" y="6291"/>
                    </a:lnTo>
                    <a:lnTo>
                      <a:pt x="18284" y="4469"/>
                    </a:lnTo>
                    <a:lnTo>
                      <a:pt x="13443" y="3199"/>
                    </a:lnTo>
                    <a:lnTo>
                      <a:pt x="11773" y="2021"/>
                    </a:lnTo>
                    <a:lnTo>
                      <a:pt x="13440" y="0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249" name="Figura"/>
              <p:cNvSpPr/>
              <p:nvPr/>
            </p:nvSpPr>
            <p:spPr>
              <a:xfrm>
                <a:off x="20205000" y="9055440"/>
                <a:ext cx="126720" cy="202320"/>
              </a:xfrm>
              <a:custGeom>
                <a:avLst/>
                <a:gdLst>
                  <a:gd name="textAreaLeft" fmla="*/ 0 w 126720"/>
                  <a:gd name="textAreaRight" fmla="*/ 127080 w 126720"/>
                  <a:gd name="textAreaTop" fmla="*/ 0 h 202320"/>
                  <a:gd name="textAreaBottom" fmla="*/ 202680 h 2023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446" y="10593"/>
                    </a:lnTo>
                    <a:lnTo>
                      <a:pt x="21600" y="21600"/>
                    </a:lnTo>
                    <a:lnTo>
                      <a:pt x="19255" y="674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203040" bIns="20304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250" name="Figura"/>
              <p:cNvSpPr/>
              <p:nvPr/>
            </p:nvSpPr>
            <p:spPr>
              <a:xfrm>
                <a:off x="20294640" y="9732240"/>
                <a:ext cx="180000" cy="328680"/>
              </a:xfrm>
              <a:custGeom>
                <a:avLst/>
                <a:gdLst>
                  <a:gd name="textAreaLeft" fmla="*/ 0 w 180000"/>
                  <a:gd name="textAreaRight" fmla="*/ 180360 w 180000"/>
                  <a:gd name="textAreaTop" fmla="*/ 0 h 328680"/>
                  <a:gd name="textAreaBottom" fmla="*/ 329040 h 32868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4227" y="0"/>
                    </a:moveTo>
                    <a:lnTo>
                      <a:pt x="0" y="5420"/>
                    </a:lnTo>
                    <a:lnTo>
                      <a:pt x="2995" y="15191"/>
                    </a:lnTo>
                    <a:lnTo>
                      <a:pt x="9679" y="21600"/>
                    </a:lnTo>
                    <a:lnTo>
                      <a:pt x="21600" y="15216"/>
                    </a:lnTo>
                    <a:lnTo>
                      <a:pt x="20316" y="6886"/>
                    </a:lnTo>
                    <a:lnTo>
                      <a:pt x="4227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304560" bIns="3045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</p:grpSp>
        <p:sp>
          <p:nvSpPr>
            <p:cNvPr id="251" name="Figura"/>
            <p:cNvSpPr/>
            <p:nvPr/>
          </p:nvSpPr>
          <p:spPr>
            <a:xfrm>
              <a:off x="19785600" y="6155640"/>
              <a:ext cx="915480" cy="2255760"/>
            </a:xfrm>
            <a:custGeom>
              <a:avLst/>
              <a:gdLst>
                <a:gd name="textAreaLeft" fmla="*/ 0 w 915480"/>
                <a:gd name="textAreaRight" fmla="*/ 915840 w 915480"/>
                <a:gd name="textAreaTop" fmla="*/ 0 h 2255760"/>
                <a:gd name="textAreaBottom" fmla="*/ 2256120 h 2255760"/>
              </a:gdLst>
              <a:ahLst/>
              <a:rect l="textAreaLeft" t="textAreaTop" r="textAreaRight" b="textAreaBottom"/>
              <a:pathLst>
                <a:path w="21600" h="21600">
                  <a:moveTo>
                    <a:pt x="11733" y="5662"/>
                  </a:moveTo>
                  <a:lnTo>
                    <a:pt x="3620" y="10006"/>
                  </a:lnTo>
                  <a:lnTo>
                    <a:pt x="905" y="15214"/>
                  </a:lnTo>
                  <a:lnTo>
                    <a:pt x="0" y="18874"/>
                  </a:lnTo>
                  <a:lnTo>
                    <a:pt x="35" y="21600"/>
                  </a:lnTo>
                  <a:lnTo>
                    <a:pt x="7867" y="20310"/>
                  </a:lnTo>
                  <a:lnTo>
                    <a:pt x="14871" y="16307"/>
                  </a:lnTo>
                  <a:lnTo>
                    <a:pt x="20759" y="10936"/>
                  </a:lnTo>
                  <a:lnTo>
                    <a:pt x="21600" y="2909"/>
                  </a:lnTo>
                  <a:lnTo>
                    <a:pt x="14004" y="0"/>
                  </a:lnTo>
                  <a:lnTo>
                    <a:pt x="5798" y="1542"/>
                  </a:lnTo>
                  <a:lnTo>
                    <a:pt x="2742" y="5361"/>
                  </a:lnTo>
                  <a:lnTo>
                    <a:pt x="11733" y="5662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252" name="1 Rectángulo"/>
            <p:cNvSpPr/>
            <p:nvPr/>
          </p:nvSpPr>
          <p:spPr>
            <a:xfrm>
              <a:off x="14613480" y="10895400"/>
              <a:ext cx="8280720" cy="1110240"/>
            </a:xfrm>
            <a:prstGeom prst="rect">
              <a:avLst/>
            </a:prstGeom>
            <a:solidFill>
              <a:schemeClr val="accent4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152280" bIns="15228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53" name="34 Rectángulo"/>
            <p:cNvSpPr/>
            <p:nvPr/>
          </p:nvSpPr>
          <p:spPr>
            <a:xfrm>
              <a:off x="13937760" y="10334160"/>
              <a:ext cx="675000" cy="55512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54" name="35 Rectángulo"/>
            <p:cNvSpPr/>
            <p:nvPr/>
          </p:nvSpPr>
          <p:spPr>
            <a:xfrm>
              <a:off x="22894200" y="10424520"/>
              <a:ext cx="675000" cy="55512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55" name="36 Rectángulo"/>
            <p:cNvSpPr/>
            <p:nvPr/>
          </p:nvSpPr>
          <p:spPr>
            <a:xfrm>
              <a:off x="9592920" y="10919520"/>
              <a:ext cx="4995720" cy="55512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56" name="37 Rectángulo"/>
            <p:cNvSpPr/>
            <p:nvPr/>
          </p:nvSpPr>
          <p:spPr>
            <a:xfrm>
              <a:off x="22893480" y="10979640"/>
              <a:ext cx="5245560" cy="46476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57" name="38 Rectángulo"/>
            <p:cNvSpPr/>
            <p:nvPr/>
          </p:nvSpPr>
          <p:spPr>
            <a:xfrm>
              <a:off x="9617400" y="11475000"/>
              <a:ext cx="6352200" cy="55512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58" name="39 Rectángulo"/>
            <p:cNvSpPr/>
            <p:nvPr/>
          </p:nvSpPr>
          <p:spPr>
            <a:xfrm>
              <a:off x="21642840" y="11450880"/>
              <a:ext cx="6496200" cy="55512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59" name="40 Rectángulo"/>
            <p:cNvSpPr/>
            <p:nvPr/>
          </p:nvSpPr>
          <p:spPr>
            <a:xfrm>
              <a:off x="9617400" y="12006360"/>
              <a:ext cx="18546120" cy="3643200"/>
            </a:xfrm>
            <a:prstGeom prst="rect">
              <a:avLst/>
            </a:prstGeom>
            <a:solidFill>
              <a:schemeClr val="accent4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152280" bIns="15228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cxnSp>
          <p:nvCxnSpPr>
            <p:cNvPr id="260" name="3 Conector curvado"/>
            <p:cNvCxnSpPr/>
            <p:nvPr/>
          </p:nvCxnSpPr>
          <p:spPr>
            <a:xfrm flipV="1" rot="10800000">
              <a:off x="12569040" y="10979280"/>
              <a:ext cx="3918960" cy="495360"/>
            </a:xfrm>
            <a:prstGeom prst="curvedConnector3">
              <a:avLst>
                <a:gd name="adj1" fmla="val 24997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61" name="6 Conector curvado"/>
            <p:cNvCxnSpPr/>
            <p:nvPr/>
          </p:nvCxnSpPr>
          <p:spPr>
            <a:xfrm rot="5400000">
              <a:off x="13600080" y="11266920"/>
              <a:ext cx="3699360" cy="3407040"/>
            </a:xfrm>
            <a:prstGeom prst="curvedConnector3">
              <a:avLst>
                <a:gd name="adj1" fmla="val 25012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62" name="9 Conector curvado"/>
            <p:cNvCxnSpPr/>
            <p:nvPr/>
          </p:nvCxnSpPr>
          <p:spPr>
            <a:xfrm rot="5400000">
              <a:off x="13887000" y="13695840"/>
              <a:ext cx="2504880" cy="1053000"/>
            </a:xfrm>
            <a:prstGeom prst="curvedConnector3">
              <a:avLst>
                <a:gd name="adj1" fmla="val 25010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63" name="11 Conector curvado"/>
            <p:cNvCxnSpPr/>
            <p:nvPr/>
          </p:nvCxnSpPr>
          <p:spPr>
            <a:xfrm flipV="1" rot="10800000">
              <a:off x="10888560" y="14222160"/>
              <a:ext cx="3049560" cy="872640"/>
            </a:xfrm>
            <a:prstGeom prst="curvedConnector3">
              <a:avLst>
                <a:gd name="adj1" fmla="val 25005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64" name="13 Conector curvado"/>
            <p:cNvCxnSpPr/>
            <p:nvPr/>
          </p:nvCxnSpPr>
          <p:spPr>
            <a:xfrm>
              <a:off x="20294640" y="11120760"/>
              <a:ext cx="4300560" cy="354240"/>
            </a:xfrm>
            <a:prstGeom prst="curvedConnector3">
              <a:avLst>
                <a:gd name="adj1" fmla="val 25006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65" name="16 Conector curvado"/>
            <p:cNvCxnSpPr/>
            <p:nvPr/>
          </p:nvCxnSpPr>
          <p:spPr>
            <a:xfrm>
              <a:off x="19389600" y="11120760"/>
              <a:ext cx="5205600" cy="1473840"/>
            </a:xfrm>
            <a:prstGeom prst="curvedConnector3">
              <a:avLst>
                <a:gd name="adj1" fmla="val 25008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66" name="18 Conector curvado"/>
            <p:cNvCxnSpPr/>
            <p:nvPr/>
          </p:nvCxnSpPr>
          <p:spPr>
            <a:xfrm flipH="1" rot="16200000">
              <a:off x="20481480" y="12034440"/>
              <a:ext cx="3466800" cy="2021760"/>
            </a:xfrm>
            <a:prstGeom prst="curvedConnector3">
              <a:avLst>
                <a:gd name="adj1" fmla="val 25007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67" name="20 Conector curvado"/>
            <p:cNvCxnSpPr/>
            <p:nvPr/>
          </p:nvCxnSpPr>
          <p:spPr>
            <a:xfrm>
              <a:off x="22974840" y="13656240"/>
              <a:ext cx="3240720" cy="589320"/>
            </a:xfrm>
            <a:prstGeom prst="curvedConnector3">
              <a:avLst>
                <a:gd name="adj1" fmla="val 25008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68" name="22 Conector curvado"/>
            <p:cNvCxnSpPr/>
            <p:nvPr/>
          </p:nvCxnSpPr>
          <p:spPr>
            <a:xfrm rot="5400000">
              <a:off x="15910200" y="11655720"/>
              <a:ext cx="3833280" cy="2678400"/>
            </a:xfrm>
            <a:prstGeom prst="curvedConnector3">
              <a:avLst>
                <a:gd name="adj1" fmla="val 25011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69" name="24 Conector curvado"/>
            <p:cNvCxnSpPr/>
            <p:nvPr/>
          </p:nvCxnSpPr>
          <p:spPr>
            <a:xfrm flipH="1" rot="16200000">
              <a:off x="17512560" y="13574160"/>
              <a:ext cx="2285280" cy="1022400"/>
            </a:xfrm>
            <a:prstGeom prst="curvedConnector3">
              <a:avLst>
                <a:gd name="adj1" fmla="val 25019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70" name="26 Conector curvado"/>
            <p:cNvCxnSpPr/>
            <p:nvPr/>
          </p:nvCxnSpPr>
          <p:spPr>
            <a:xfrm flipH="1" rot="16200000">
              <a:off x="18997560" y="11399760"/>
              <a:ext cx="3274200" cy="2716200"/>
            </a:xfrm>
            <a:prstGeom prst="curvedConnector3">
              <a:avLst>
                <a:gd name="adj1" fmla="val 25005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71" name="28 Conector curvado"/>
            <p:cNvCxnSpPr/>
            <p:nvPr/>
          </p:nvCxnSpPr>
          <p:spPr>
            <a:xfrm flipH="1" rot="16200000">
              <a:off x="19672200" y="13127040"/>
              <a:ext cx="2317320" cy="1251720"/>
            </a:xfrm>
            <a:prstGeom prst="curvedConnector3">
              <a:avLst>
                <a:gd name="adj1" fmla="val 25000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72" name="30 Conector curvado"/>
            <p:cNvCxnSpPr/>
            <p:nvPr/>
          </p:nvCxnSpPr>
          <p:spPr>
            <a:xfrm rot="5400000">
              <a:off x="14721840" y="11805840"/>
              <a:ext cx="4150080" cy="2694600"/>
            </a:xfrm>
            <a:prstGeom prst="curvedConnector3">
              <a:avLst>
                <a:gd name="adj1" fmla="val 25010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73" name="225 Conector curvado"/>
            <p:cNvCxnSpPr/>
            <p:nvPr/>
          </p:nvCxnSpPr>
          <p:spPr>
            <a:xfrm flipH="1" rot="16200000">
              <a:off x="15386760" y="14239440"/>
              <a:ext cx="1438920" cy="272520"/>
            </a:xfrm>
            <a:prstGeom prst="curvedConnector3">
              <a:avLst>
                <a:gd name="adj1" fmla="val 25000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74" name="227 Conector curvado"/>
            <p:cNvCxnSpPr/>
            <p:nvPr/>
          </p:nvCxnSpPr>
          <p:spPr>
            <a:xfrm flipV="1" rot="10800000">
              <a:off x="14528880" y="11196720"/>
              <a:ext cx="2624760" cy="1560960"/>
            </a:xfrm>
            <a:prstGeom prst="curvedConnector3">
              <a:avLst>
                <a:gd name="adj1" fmla="val 25006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75" name="229 Conector curvado"/>
            <p:cNvCxnSpPr/>
            <p:nvPr/>
          </p:nvCxnSpPr>
          <p:spPr>
            <a:xfrm flipV="1" rot="10800000">
              <a:off x="10434240" y="12757680"/>
              <a:ext cx="4095000" cy="288360"/>
            </a:xfrm>
            <a:prstGeom prst="curvedConnector3">
              <a:avLst>
                <a:gd name="adj1" fmla="val 25004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76" name="231 Conector curvado"/>
            <p:cNvCxnSpPr/>
            <p:nvPr/>
          </p:nvCxnSpPr>
          <p:spPr>
            <a:xfrm>
              <a:off x="21456360" y="10940400"/>
              <a:ext cx="3138840" cy="456840"/>
            </a:xfrm>
            <a:prstGeom prst="curvedConnector3">
              <a:avLst>
                <a:gd name="adj1" fmla="val 25005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77" name="233 Conector curvado"/>
            <p:cNvCxnSpPr/>
            <p:nvPr/>
          </p:nvCxnSpPr>
          <p:spPr>
            <a:xfrm>
              <a:off x="24594840" y="11474640"/>
              <a:ext cx="2160720" cy="1283400"/>
            </a:xfrm>
            <a:prstGeom prst="curvedConnector3">
              <a:avLst>
                <a:gd name="adj1" fmla="val 25012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78" name="235 Conector curvado"/>
            <p:cNvCxnSpPr/>
            <p:nvPr/>
          </p:nvCxnSpPr>
          <p:spPr>
            <a:xfrm flipV="1" rot="10800000">
              <a:off x="12090240" y="11388600"/>
              <a:ext cx="1847520" cy="1282320"/>
            </a:xfrm>
            <a:prstGeom prst="curvedConnector3">
              <a:avLst>
                <a:gd name="adj1" fmla="val 24985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79" name="238 Conector curvado"/>
            <p:cNvCxnSpPr/>
            <p:nvPr/>
          </p:nvCxnSpPr>
          <p:spPr>
            <a:xfrm>
              <a:off x="23191560" y="14222520"/>
              <a:ext cx="1659240" cy="689040"/>
            </a:xfrm>
            <a:prstGeom prst="curvedConnector3">
              <a:avLst>
                <a:gd name="adj1" fmla="val 25000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80" name="240 Conector curvado"/>
            <p:cNvCxnSpPr/>
            <p:nvPr/>
          </p:nvCxnSpPr>
          <p:spPr>
            <a:xfrm flipH="1" rot="16200000">
              <a:off x="20046600" y="14310720"/>
              <a:ext cx="1438920" cy="129600"/>
            </a:xfrm>
            <a:prstGeom prst="curvedConnector3">
              <a:avLst>
                <a:gd name="adj1" fmla="val 25000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281" name="242 Conector curvado"/>
            <p:cNvCxnSpPr/>
            <p:nvPr/>
          </p:nvCxnSpPr>
          <p:spPr>
            <a:xfrm rot="5400000">
              <a:off x="17470080" y="14090760"/>
              <a:ext cx="1144440" cy="864360"/>
            </a:xfrm>
            <a:prstGeom prst="curvedConnector3">
              <a:avLst>
                <a:gd name="adj1" fmla="val 25015"/>
              </a:avLst>
            </a:prstGeom>
            <a:ln w="101600">
              <a:solidFill>
                <a:srgbClr val="6f6a5a"/>
              </a:solidFill>
              <a:miter/>
            </a:ln>
          </p:spPr>
        </p:cxnSp>
      </p:grpSp>
      <p:grpSp>
        <p:nvGrpSpPr>
          <p:cNvPr id="282" name="257 Grupo"/>
          <p:cNvGrpSpPr/>
          <p:nvPr/>
        </p:nvGrpSpPr>
        <p:grpSpPr>
          <a:xfrm>
            <a:off x="10244520" y="17638920"/>
            <a:ext cx="18570600" cy="9793080"/>
            <a:chOff x="10244520" y="17638920"/>
            <a:chExt cx="18570600" cy="9793080"/>
          </a:xfrm>
        </p:grpSpPr>
        <p:grpSp>
          <p:nvGrpSpPr>
            <p:cNvPr id="283" name="Grupo"/>
            <p:cNvGrpSpPr/>
            <p:nvPr/>
          </p:nvGrpSpPr>
          <p:grpSpPr>
            <a:xfrm>
              <a:off x="17139600" y="17638920"/>
              <a:ext cx="4968000" cy="5263920"/>
              <a:chOff x="17139600" y="17638920"/>
              <a:chExt cx="4968000" cy="5263920"/>
            </a:xfrm>
          </p:grpSpPr>
          <p:grpSp>
            <p:nvGrpSpPr>
              <p:cNvPr id="284" name="Grupo"/>
              <p:cNvGrpSpPr/>
              <p:nvPr/>
            </p:nvGrpSpPr>
            <p:grpSpPr>
              <a:xfrm>
                <a:off x="17139600" y="17638920"/>
                <a:ext cx="4968000" cy="5263920"/>
                <a:chOff x="17139600" y="17638920"/>
                <a:chExt cx="4968000" cy="5263920"/>
              </a:xfrm>
            </p:grpSpPr>
            <p:sp>
              <p:nvSpPr>
                <p:cNvPr id="285" name="Figura"/>
                <p:cNvSpPr/>
                <p:nvPr/>
              </p:nvSpPr>
              <p:spPr>
                <a:xfrm>
                  <a:off x="18661320" y="17638920"/>
                  <a:ext cx="2759400" cy="5263920"/>
                </a:xfrm>
                <a:custGeom>
                  <a:avLst/>
                  <a:gdLst>
                    <a:gd name="textAreaLeft" fmla="*/ 0 w 2759400"/>
                    <a:gd name="textAreaRight" fmla="*/ 2759760 w 2759400"/>
                    <a:gd name="textAreaTop" fmla="*/ 0 h 5263920"/>
                    <a:gd name="textAreaBottom" fmla="*/ 5264280 h 52639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3685" y="12888"/>
                      </a:moveTo>
                      <a:cubicBezTo>
                        <a:pt x="2798" y="13964"/>
                        <a:pt x="2171" y="15063"/>
                        <a:pt x="1810" y="16172"/>
                      </a:cubicBezTo>
                      <a:cubicBezTo>
                        <a:pt x="1353" y="17577"/>
                        <a:pt x="1323" y="18993"/>
                        <a:pt x="1722" y="20399"/>
                      </a:cubicBezTo>
                      <a:lnTo>
                        <a:pt x="0" y="21144"/>
                      </a:lnTo>
                      <a:lnTo>
                        <a:pt x="3177" y="21417"/>
                      </a:lnTo>
                      <a:lnTo>
                        <a:pt x="6192" y="21552"/>
                      </a:lnTo>
                      <a:lnTo>
                        <a:pt x="11210" y="21600"/>
                      </a:lnTo>
                      <a:lnTo>
                        <a:pt x="17722" y="21504"/>
                      </a:lnTo>
                      <a:lnTo>
                        <a:pt x="14808" y="20734"/>
                      </a:lnTo>
                      <a:lnTo>
                        <a:pt x="12332" y="17852"/>
                      </a:lnTo>
                      <a:lnTo>
                        <a:pt x="12294" y="14960"/>
                      </a:lnTo>
                      <a:lnTo>
                        <a:pt x="12502" y="13201"/>
                      </a:lnTo>
                      <a:lnTo>
                        <a:pt x="14737" y="12938"/>
                      </a:lnTo>
                      <a:lnTo>
                        <a:pt x="18291" y="12693"/>
                      </a:lnTo>
                      <a:lnTo>
                        <a:pt x="21600" y="12136"/>
                      </a:lnTo>
                      <a:lnTo>
                        <a:pt x="20584" y="11630"/>
                      </a:lnTo>
                      <a:lnTo>
                        <a:pt x="17244" y="12022"/>
                      </a:lnTo>
                      <a:lnTo>
                        <a:pt x="15052" y="12238"/>
                      </a:lnTo>
                      <a:lnTo>
                        <a:pt x="13464" y="10834"/>
                      </a:lnTo>
                      <a:lnTo>
                        <a:pt x="13530" y="8565"/>
                      </a:lnTo>
                      <a:lnTo>
                        <a:pt x="14158" y="6646"/>
                      </a:lnTo>
                      <a:lnTo>
                        <a:pt x="14312" y="5569"/>
                      </a:lnTo>
                      <a:cubicBezTo>
                        <a:pt x="14633" y="5294"/>
                        <a:pt x="14955" y="5020"/>
                        <a:pt x="15276" y="4745"/>
                      </a:cubicBezTo>
                      <a:cubicBezTo>
                        <a:pt x="15597" y="4471"/>
                        <a:pt x="15919" y="4196"/>
                        <a:pt x="16240" y="3922"/>
                      </a:cubicBezTo>
                      <a:cubicBezTo>
                        <a:pt x="16390" y="3803"/>
                        <a:pt x="16539" y="3685"/>
                        <a:pt x="16689" y="3567"/>
                      </a:cubicBezTo>
                      <a:cubicBezTo>
                        <a:pt x="16838" y="3448"/>
                        <a:pt x="16988" y="3330"/>
                        <a:pt x="17137" y="3212"/>
                      </a:cubicBezTo>
                      <a:lnTo>
                        <a:pt x="14793" y="3367"/>
                      </a:lnTo>
                      <a:lnTo>
                        <a:pt x="12932" y="5071"/>
                      </a:lnTo>
                      <a:lnTo>
                        <a:pt x="12537" y="5958"/>
                      </a:lnTo>
                      <a:lnTo>
                        <a:pt x="11751" y="4463"/>
                      </a:lnTo>
                      <a:lnTo>
                        <a:pt x="12642" y="1601"/>
                      </a:lnTo>
                      <a:lnTo>
                        <a:pt x="12818" y="0"/>
                      </a:lnTo>
                      <a:lnTo>
                        <a:pt x="10236" y="596"/>
                      </a:lnTo>
                      <a:lnTo>
                        <a:pt x="9179" y="2437"/>
                      </a:lnTo>
                      <a:lnTo>
                        <a:pt x="9142" y="3941"/>
                      </a:lnTo>
                      <a:lnTo>
                        <a:pt x="9298" y="5306"/>
                      </a:lnTo>
                      <a:lnTo>
                        <a:pt x="9754" y="6694"/>
                      </a:lnTo>
                      <a:cubicBezTo>
                        <a:pt x="9890" y="6961"/>
                        <a:pt x="10026" y="7228"/>
                        <a:pt x="10161" y="7495"/>
                      </a:cubicBezTo>
                      <a:cubicBezTo>
                        <a:pt x="10297" y="7763"/>
                        <a:pt x="10433" y="8030"/>
                        <a:pt x="10568" y="8297"/>
                      </a:cubicBezTo>
                      <a:lnTo>
                        <a:pt x="9595" y="9755"/>
                      </a:lnTo>
                      <a:lnTo>
                        <a:pt x="8863" y="10526"/>
                      </a:lnTo>
                      <a:lnTo>
                        <a:pt x="7407" y="6456"/>
                      </a:lnTo>
                      <a:lnTo>
                        <a:pt x="7642" y="5742"/>
                      </a:lnTo>
                      <a:lnTo>
                        <a:pt x="4940" y="5792"/>
                      </a:lnTo>
                      <a:lnTo>
                        <a:pt x="4932" y="7083"/>
                      </a:lnTo>
                      <a:lnTo>
                        <a:pt x="5443" y="8657"/>
                      </a:lnTo>
                      <a:lnTo>
                        <a:pt x="4961" y="10654"/>
                      </a:lnTo>
                      <a:lnTo>
                        <a:pt x="5433" y="11996"/>
                      </a:lnTo>
                      <a:lnTo>
                        <a:pt x="3685" y="12888"/>
                      </a:lnTo>
                      <a:close/>
                    </a:path>
                  </a:pathLst>
                </a:custGeom>
                <a:solidFill>
                  <a:schemeClr val="accent4">
                    <a:lumMod val="40000"/>
                    <a:lumOff val="60000"/>
                  </a:schemeClr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286" name="Línea"/>
                <p:cNvSpPr/>
                <p:nvPr/>
              </p:nvSpPr>
              <p:spPr>
                <a:xfrm>
                  <a:off x="17852040" y="20487960"/>
                  <a:ext cx="1553040" cy="2372760"/>
                </a:xfrm>
                <a:custGeom>
                  <a:avLst/>
                  <a:gdLst>
                    <a:gd name="textAreaLeft" fmla="*/ 0 w 1553040"/>
                    <a:gd name="textAreaRight" fmla="*/ 1553400 w 1553040"/>
                    <a:gd name="textAreaTop" fmla="*/ 0 h 2372760"/>
                    <a:gd name="textAreaBottom" fmla="*/ 2373120 h 2372760"/>
                  </a:gdLst>
                  <a:ahLst/>
                  <a:rect l="textAreaLeft" t="textAreaTop" r="textAreaRight" b="textAreaBottom"/>
                  <a:pathLst>
                    <a:path w="21600" h="20847">
                      <a:moveTo>
                        <a:pt x="11733" y="20505"/>
                      </a:moveTo>
                      <a:lnTo>
                        <a:pt x="5935" y="19224"/>
                      </a:lnTo>
                      <a:lnTo>
                        <a:pt x="0" y="20847"/>
                      </a:lnTo>
                      <a:lnTo>
                        <a:pt x="8688" y="16134"/>
                      </a:lnTo>
                      <a:lnTo>
                        <a:pt x="12710" y="11150"/>
                      </a:lnTo>
                      <a:lnTo>
                        <a:pt x="14221" y="6990"/>
                      </a:lnTo>
                      <a:lnTo>
                        <a:pt x="17113" y="1370"/>
                      </a:lnTo>
                      <a:cubicBezTo>
                        <a:pt x="14567" y="598"/>
                        <a:pt x="21496" y="-753"/>
                        <a:pt x="21412" y="531"/>
                      </a:cubicBezTo>
                      <a:cubicBezTo>
                        <a:pt x="21411" y="546"/>
                        <a:pt x="21404" y="562"/>
                        <a:pt x="21373" y="568"/>
                      </a:cubicBezTo>
                      <a:cubicBezTo>
                        <a:pt x="21346" y="573"/>
                        <a:pt x="21315" y="567"/>
                        <a:pt x="21286" y="565"/>
                      </a:cubicBezTo>
                      <a:cubicBezTo>
                        <a:pt x="21232" y="562"/>
                        <a:pt x="21177" y="571"/>
                        <a:pt x="21146" y="590"/>
                      </a:cubicBezTo>
                      <a:lnTo>
                        <a:pt x="21600" y="915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287" name="Línea"/>
                <p:cNvSpPr/>
                <p:nvPr/>
              </p:nvSpPr>
              <p:spPr>
                <a:xfrm>
                  <a:off x="17139600" y="18632160"/>
                  <a:ext cx="2787840" cy="4106520"/>
                </a:xfrm>
                <a:custGeom>
                  <a:avLst/>
                  <a:gdLst>
                    <a:gd name="textAreaLeft" fmla="*/ 0 w 2787840"/>
                    <a:gd name="textAreaRight" fmla="*/ 2788200 w 2787840"/>
                    <a:gd name="textAreaTop" fmla="*/ 0 h 4106520"/>
                    <a:gd name="textAreaBottom" fmla="*/ 4106880 h 41065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7182" y="21575"/>
                      </a:moveTo>
                      <a:lnTo>
                        <a:pt x="0" y="21600"/>
                      </a:lnTo>
                      <a:lnTo>
                        <a:pt x="8403" y="19709"/>
                      </a:lnTo>
                      <a:lnTo>
                        <a:pt x="11201" y="17318"/>
                      </a:lnTo>
                      <a:lnTo>
                        <a:pt x="12358" y="14047"/>
                      </a:lnTo>
                      <a:lnTo>
                        <a:pt x="13813" y="9425"/>
                      </a:lnTo>
                      <a:lnTo>
                        <a:pt x="15323" y="5795"/>
                      </a:lnTo>
                      <a:lnTo>
                        <a:pt x="15020" y="1074"/>
                      </a:lnTo>
                      <a:lnTo>
                        <a:pt x="14992" y="0"/>
                      </a:lnTo>
                      <a:lnTo>
                        <a:pt x="18287" y="216"/>
                      </a:lnTo>
                      <a:lnTo>
                        <a:pt x="18579" y="2261"/>
                      </a:lnTo>
                      <a:lnTo>
                        <a:pt x="19607" y="4046"/>
                      </a:lnTo>
                      <a:lnTo>
                        <a:pt x="21600" y="2943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288" name="Línea"/>
                <p:cNvSpPr/>
                <p:nvPr/>
              </p:nvSpPr>
              <p:spPr>
                <a:xfrm>
                  <a:off x="20316960" y="22115520"/>
                  <a:ext cx="1790640" cy="646200"/>
                </a:xfrm>
                <a:custGeom>
                  <a:avLst/>
                  <a:gdLst>
                    <a:gd name="textAreaLeft" fmla="*/ 0 w 1790640"/>
                    <a:gd name="textAreaRight" fmla="*/ 1791000 w 1790640"/>
                    <a:gd name="textAreaTop" fmla="*/ 0 h 646200"/>
                    <a:gd name="textAreaBottom" fmla="*/ 646560 h 64620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0" y="0"/>
                      </a:moveTo>
                      <a:lnTo>
                        <a:pt x="5785" y="12181"/>
                      </a:lnTo>
                      <a:lnTo>
                        <a:pt x="12370" y="17493"/>
                      </a:lnTo>
                      <a:lnTo>
                        <a:pt x="21600" y="19029"/>
                      </a:lnTo>
                      <a:lnTo>
                        <a:pt x="5204" y="21600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</p:grpSp>
          <p:sp>
            <p:nvSpPr>
              <p:cNvPr id="289" name="Línea"/>
              <p:cNvSpPr/>
              <p:nvPr/>
            </p:nvSpPr>
            <p:spPr>
              <a:xfrm>
                <a:off x="20735280" y="20707920"/>
                <a:ext cx="476280" cy="1915920"/>
              </a:xfrm>
              <a:custGeom>
                <a:avLst/>
                <a:gdLst>
                  <a:gd name="textAreaLeft" fmla="*/ 0 w 476280"/>
                  <a:gd name="textAreaRight" fmla="*/ 476640 w 476280"/>
                  <a:gd name="textAreaTop" fmla="*/ 0 h 1915920"/>
                  <a:gd name="textAreaBottom" fmla="*/ 1916280 h 19159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573"/>
                    </a:moveTo>
                    <a:lnTo>
                      <a:pt x="1343" y="2816"/>
                    </a:lnTo>
                    <a:lnTo>
                      <a:pt x="7804" y="5137"/>
                    </a:lnTo>
                    <a:lnTo>
                      <a:pt x="7067" y="7863"/>
                    </a:lnTo>
                    <a:lnTo>
                      <a:pt x="4342" y="9512"/>
                    </a:lnTo>
                    <a:lnTo>
                      <a:pt x="5324" y="11228"/>
                    </a:lnTo>
                    <a:lnTo>
                      <a:pt x="6136" y="13988"/>
                    </a:lnTo>
                    <a:lnTo>
                      <a:pt x="4431" y="18349"/>
                    </a:lnTo>
                    <a:lnTo>
                      <a:pt x="6227" y="20786"/>
                    </a:lnTo>
                    <a:lnTo>
                      <a:pt x="16148" y="21600"/>
                    </a:lnTo>
                    <a:lnTo>
                      <a:pt x="12630" y="19753"/>
                    </a:lnTo>
                    <a:lnTo>
                      <a:pt x="13955" y="17142"/>
                    </a:lnTo>
                    <a:lnTo>
                      <a:pt x="16695" y="15262"/>
                    </a:lnTo>
                    <a:lnTo>
                      <a:pt x="16210" y="13667"/>
                    </a:lnTo>
                    <a:lnTo>
                      <a:pt x="21600" y="11740"/>
                    </a:lnTo>
                    <a:lnTo>
                      <a:pt x="19928" y="9820"/>
                    </a:lnTo>
                    <a:lnTo>
                      <a:pt x="15699" y="8034"/>
                    </a:lnTo>
                    <a:lnTo>
                      <a:pt x="20920" y="6291"/>
                    </a:lnTo>
                    <a:lnTo>
                      <a:pt x="18284" y="4469"/>
                    </a:lnTo>
                    <a:lnTo>
                      <a:pt x="13443" y="3199"/>
                    </a:lnTo>
                    <a:lnTo>
                      <a:pt x="11773" y="2021"/>
                    </a:lnTo>
                    <a:lnTo>
                      <a:pt x="13440" y="0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290" name="Figura"/>
              <p:cNvSpPr/>
              <p:nvPr/>
            </p:nvSpPr>
            <p:spPr>
              <a:xfrm>
                <a:off x="20856600" y="20838240"/>
                <a:ext cx="126720" cy="202320"/>
              </a:xfrm>
              <a:custGeom>
                <a:avLst/>
                <a:gdLst>
                  <a:gd name="textAreaLeft" fmla="*/ 0 w 126720"/>
                  <a:gd name="textAreaRight" fmla="*/ 127080 w 126720"/>
                  <a:gd name="textAreaTop" fmla="*/ 0 h 202320"/>
                  <a:gd name="textAreaBottom" fmla="*/ 202680 h 2023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446" y="10593"/>
                    </a:lnTo>
                    <a:lnTo>
                      <a:pt x="21600" y="21600"/>
                    </a:lnTo>
                    <a:lnTo>
                      <a:pt x="19255" y="674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203040" bIns="20304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291" name="Figura"/>
              <p:cNvSpPr/>
              <p:nvPr/>
            </p:nvSpPr>
            <p:spPr>
              <a:xfrm>
                <a:off x="20946240" y="21515040"/>
                <a:ext cx="180000" cy="328680"/>
              </a:xfrm>
              <a:custGeom>
                <a:avLst/>
                <a:gdLst>
                  <a:gd name="textAreaLeft" fmla="*/ 0 w 180000"/>
                  <a:gd name="textAreaRight" fmla="*/ 180360 w 180000"/>
                  <a:gd name="textAreaTop" fmla="*/ 0 h 328680"/>
                  <a:gd name="textAreaBottom" fmla="*/ 329040 h 32868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4227" y="0"/>
                    </a:moveTo>
                    <a:lnTo>
                      <a:pt x="0" y="5420"/>
                    </a:lnTo>
                    <a:lnTo>
                      <a:pt x="2995" y="15191"/>
                    </a:lnTo>
                    <a:lnTo>
                      <a:pt x="9679" y="21600"/>
                    </a:lnTo>
                    <a:lnTo>
                      <a:pt x="21600" y="15216"/>
                    </a:lnTo>
                    <a:lnTo>
                      <a:pt x="20316" y="6886"/>
                    </a:lnTo>
                    <a:lnTo>
                      <a:pt x="4227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304560" bIns="3045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</p:grpSp>
        <p:sp>
          <p:nvSpPr>
            <p:cNvPr id="292" name="Figura"/>
            <p:cNvSpPr/>
            <p:nvPr/>
          </p:nvSpPr>
          <p:spPr>
            <a:xfrm>
              <a:off x="20437200" y="17938440"/>
              <a:ext cx="915480" cy="2255760"/>
            </a:xfrm>
            <a:custGeom>
              <a:avLst/>
              <a:gdLst>
                <a:gd name="textAreaLeft" fmla="*/ 0 w 915480"/>
                <a:gd name="textAreaRight" fmla="*/ 915840 w 915480"/>
                <a:gd name="textAreaTop" fmla="*/ 0 h 2255760"/>
                <a:gd name="textAreaBottom" fmla="*/ 2256120 h 2255760"/>
              </a:gdLst>
              <a:ahLst/>
              <a:rect l="textAreaLeft" t="textAreaTop" r="textAreaRight" b="textAreaBottom"/>
              <a:pathLst>
                <a:path w="21600" h="21600">
                  <a:moveTo>
                    <a:pt x="11733" y="5662"/>
                  </a:moveTo>
                  <a:lnTo>
                    <a:pt x="3620" y="10006"/>
                  </a:lnTo>
                  <a:lnTo>
                    <a:pt x="905" y="15214"/>
                  </a:lnTo>
                  <a:lnTo>
                    <a:pt x="0" y="18874"/>
                  </a:lnTo>
                  <a:lnTo>
                    <a:pt x="35" y="21600"/>
                  </a:lnTo>
                  <a:lnTo>
                    <a:pt x="7867" y="20310"/>
                  </a:lnTo>
                  <a:lnTo>
                    <a:pt x="14871" y="16307"/>
                  </a:lnTo>
                  <a:lnTo>
                    <a:pt x="20759" y="10936"/>
                  </a:lnTo>
                  <a:lnTo>
                    <a:pt x="21600" y="2909"/>
                  </a:lnTo>
                  <a:lnTo>
                    <a:pt x="14004" y="0"/>
                  </a:lnTo>
                  <a:lnTo>
                    <a:pt x="5798" y="1542"/>
                  </a:lnTo>
                  <a:lnTo>
                    <a:pt x="2742" y="5361"/>
                  </a:lnTo>
                  <a:lnTo>
                    <a:pt x="11733" y="5662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293" name="102 Rectángulo"/>
            <p:cNvSpPr/>
            <p:nvPr/>
          </p:nvSpPr>
          <p:spPr>
            <a:xfrm>
              <a:off x="13133160" y="22678200"/>
              <a:ext cx="12541680" cy="1110240"/>
            </a:xfrm>
            <a:prstGeom prst="rect">
              <a:avLst/>
            </a:prstGeom>
            <a:solidFill>
              <a:schemeClr val="accent3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152280" bIns="15228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94" name="103 Rectángulo"/>
            <p:cNvSpPr/>
            <p:nvPr/>
          </p:nvSpPr>
          <p:spPr>
            <a:xfrm>
              <a:off x="12430080" y="22439160"/>
              <a:ext cx="702720" cy="27720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277920" bIns="27792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95" name="105 Rectángulo"/>
            <p:cNvSpPr/>
            <p:nvPr/>
          </p:nvSpPr>
          <p:spPr>
            <a:xfrm>
              <a:off x="10244520" y="22702320"/>
              <a:ext cx="2888640" cy="55512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96" name="106 Rectángulo"/>
            <p:cNvSpPr/>
            <p:nvPr/>
          </p:nvSpPr>
          <p:spPr>
            <a:xfrm>
              <a:off x="25675200" y="22762440"/>
              <a:ext cx="3115080" cy="46476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97" name="107 Rectángulo"/>
            <p:cNvSpPr/>
            <p:nvPr/>
          </p:nvSpPr>
          <p:spPr>
            <a:xfrm>
              <a:off x="10269000" y="23257440"/>
              <a:ext cx="2863800" cy="55512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98" name="108 Rectángulo"/>
            <p:cNvSpPr/>
            <p:nvPr/>
          </p:nvSpPr>
          <p:spPr>
            <a:xfrm>
              <a:off x="25675200" y="23233680"/>
              <a:ext cx="3115080" cy="55512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299" name="109 Rectángulo"/>
            <p:cNvSpPr/>
            <p:nvPr/>
          </p:nvSpPr>
          <p:spPr>
            <a:xfrm>
              <a:off x="10269000" y="23788800"/>
              <a:ext cx="18546120" cy="3643200"/>
            </a:xfrm>
            <a:prstGeom prst="rect">
              <a:avLst/>
            </a:prstGeom>
            <a:solidFill>
              <a:schemeClr val="accent4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152280" bIns="15228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cxnSp>
          <p:nvCxnSpPr>
            <p:cNvPr id="300" name="110 Conector curvado"/>
            <p:cNvCxnSpPr/>
            <p:nvPr/>
          </p:nvCxnSpPr>
          <p:spPr>
            <a:xfrm flipV="1" rot="10800000">
              <a:off x="13220640" y="22762080"/>
              <a:ext cx="3918960" cy="495720"/>
            </a:xfrm>
            <a:prstGeom prst="curvedConnector3">
              <a:avLst>
                <a:gd name="adj1" fmla="val 24997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01" name="111 Conector curvado"/>
            <p:cNvCxnSpPr/>
            <p:nvPr/>
          </p:nvCxnSpPr>
          <p:spPr>
            <a:xfrm rot="5400000">
              <a:off x="14251680" y="23049360"/>
              <a:ext cx="3699360" cy="3406680"/>
            </a:xfrm>
            <a:prstGeom prst="curvedConnector3">
              <a:avLst>
                <a:gd name="adj1" fmla="val 25012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02" name="115 Conector curvado"/>
            <p:cNvCxnSpPr/>
            <p:nvPr/>
          </p:nvCxnSpPr>
          <p:spPr>
            <a:xfrm rot="5400000">
              <a:off x="14538960" y="25478640"/>
              <a:ext cx="2504520" cy="1053000"/>
            </a:xfrm>
            <a:prstGeom prst="curvedConnector3">
              <a:avLst>
                <a:gd name="adj1" fmla="val 25000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03" name="125 Conector curvado"/>
            <p:cNvCxnSpPr/>
            <p:nvPr/>
          </p:nvCxnSpPr>
          <p:spPr>
            <a:xfrm flipV="1" rot="10800000">
              <a:off x="11539440" y="26004960"/>
              <a:ext cx="3049920" cy="873000"/>
            </a:xfrm>
            <a:prstGeom prst="curvedConnector3">
              <a:avLst>
                <a:gd name="adj1" fmla="val 24991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04" name="126 Conector curvado"/>
            <p:cNvCxnSpPr/>
            <p:nvPr/>
          </p:nvCxnSpPr>
          <p:spPr>
            <a:xfrm>
              <a:off x="20946240" y="22903200"/>
              <a:ext cx="4300560" cy="354600"/>
            </a:xfrm>
            <a:prstGeom prst="curvedConnector3">
              <a:avLst>
                <a:gd name="adj1" fmla="val 25006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05" name="127 Conector curvado"/>
            <p:cNvCxnSpPr/>
            <p:nvPr/>
          </p:nvCxnSpPr>
          <p:spPr>
            <a:xfrm>
              <a:off x="20041200" y="22903200"/>
              <a:ext cx="5205600" cy="1474200"/>
            </a:xfrm>
            <a:prstGeom prst="curvedConnector3">
              <a:avLst>
                <a:gd name="adj1" fmla="val 25008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06" name="128 Conector curvado"/>
            <p:cNvCxnSpPr/>
            <p:nvPr/>
          </p:nvCxnSpPr>
          <p:spPr>
            <a:xfrm flipH="1" rot="16200000">
              <a:off x="21133080" y="23817240"/>
              <a:ext cx="3466800" cy="2021760"/>
            </a:xfrm>
            <a:prstGeom prst="curvedConnector3">
              <a:avLst>
                <a:gd name="adj1" fmla="val 25007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07" name="129 Conector curvado"/>
            <p:cNvCxnSpPr/>
            <p:nvPr/>
          </p:nvCxnSpPr>
          <p:spPr>
            <a:xfrm>
              <a:off x="23626080" y="25438680"/>
              <a:ext cx="3240720" cy="589320"/>
            </a:xfrm>
            <a:prstGeom prst="curvedConnector3">
              <a:avLst>
                <a:gd name="adj1" fmla="val 25008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08" name="130 Conector curvado"/>
            <p:cNvCxnSpPr/>
            <p:nvPr/>
          </p:nvCxnSpPr>
          <p:spPr>
            <a:xfrm rot="5400000">
              <a:off x="16562160" y="23438520"/>
              <a:ext cx="3832920" cy="2678400"/>
            </a:xfrm>
            <a:prstGeom prst="curvedConnector3">
              <a:avLst>
                <a:gd name="adj1" fmla="val 25004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09" name="131 Conector curvado"/>
            <p:cNvCxnSpPr/>
            <p:nvPr/>
          </p:nvCxnSpPr>
          <p:spPr>
            <a:xfrm flipH="1" rot="16200000">
              <a:off x="18164160" y="25356600"/>
              <a:ext cx="2285280" cy="1022400"/>
            </a:xfrm>
            <a:prstGeom prst="curvedConnector3">
              <a:avLst>
                <a:gd name="adj1" fmla="val 25019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10" name="132 Conector curvado"/>
            <p:cNvCxnSpPr/>
            <p:nvPr/>
          </p:nvCxnSpPr>
          <p:spPr>
            <a:xfrm flipH="1" rot="16200000">
              <a:off x="19648800" y="23182200"/>
              <a:ext cx="3274200" cy="2716200"/>
            </a:xfrm>
            <a:prstGeom prst="curvedConnector3">
              <a:avLst>
                <a:gd name="adj1" fmla="val 25005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11" name="133 Conector curvado"/>
            <p:cNvCxnSpPr/>
            <p:nvPr/>
          </p:nvCxnSpPr>
          <p:spPr>
            <a:xfrm flipH="1" rot="16200000">
              <a:off x="20323800" y="24909480"/>
              <a:ext cx="2316960" cy="1251720"/>
            </a:xfrm>
            <a:prstGeom prst="curvedConnector3">
              <a:avLst>
                <a:gd name="adj1" fmla="val 25019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12" name="134 Conector curvado"/>
            <p:cNvCxnSpPr/>
            <p:nvPr/>
          </p:nvCxnSpPr>
          <p:spPr>
            <a:xfrm rot="5400000">
              <a:off x="15373800" y="23588640"/>
              <a:ext cx="4149720" cy="2694600"/>
            </a:xfrm>
            <a:prstGeom prst="curvedConnector3">
              <a:avLst>
                <a:gd name="adj1" fmla="val 25004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13" name="135 Conector curvado"/>
            <p:cNvCxnSpPr/>
            <p:nvPr/>
          </p:nvCxnSpPr>
          <p:spPr>
            <a:xfrm flipH="1" rot="16200000">
              <a:off x="16038000" y="26021880"/>
              <a:ext cx="1439280" cy="272520"/>
            </a:xfrm>
            <a:prstGeom prst="curvedConnector3">
              <a:avLst>
                <a:gd name="adj1" fmla="val 25018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14" name="136 Conector curvado"/>
            <p:cNvCxnSpPr/>
            <p:nvPr/>
          </p:nvCxnSpPr>
          <p:spPr>
            <a:xfrm flipV="1" rot="10800000">
              <a:off x="15180120" y="22979160"/>
              <a:ext cx="2624400" cy="1560960"/>
            </a:xfrm>
            <a:prstGeom prst="curvedConnector3">
              <a:avLst>
                <a:gd name="adj1" fmla="val 24996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15" name="137 Conector curvado"/>
            <p:cNvCxnSpPr/>
            <p:nvPr/>
          </p:nvCxnSpPr>
          <p:spPr>
            <a:xfrm flipV="1" rot="10800000">
              <a:off x="11085840" y="24540120"/>
              <a:ext cx="4095000" cy="288360"/>
            </a:xfrm>
            <a:prstGeom prst="curvedConnector3">
              <a:avLst>
                <a:gd name="adj1" fmla="val 25004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16" name="138 Conector curvado"/>
            <p:cNvCxnSpPr/>
            <p:nvPr/>
          </p:nvCxnSpPr>
          <p:spPr>
            <a:xfrm>
              <a:off x="22107600" y="22723200"/>
              <a:ext cx="3139200" cy="456480"/>
            </a:xfrm>
            <a:prstGeom prst="curvedConnector3">
              <a:avLst>
                <a:gd name="adj1" fmla="val 25014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17" name="139 Conector curvado"/>
            <p:cNvCxnSpPr/>
            <p:nvPr/>
          </p:nvCxnSpPr>
          <p:spPr>
            <a:xfrm>
              <a:off x="25246440" y="23257440"/>
              <a:ext cx="2160720" cy="1283040"/>
            </a:xfrm>
            <a:prstGeom prst="curvedConnector3">
              <a:avLst>
                <a:gd name="adj1" fmla="val 25012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18" name="140 Conector curvado"/>
            <p:cNvCxnSpPr/>
            <p:nvPr/>
          </p:nvCxnSpPr>
          <p:spPr>
            <a:xfrm flipV="1" rot="10800000">
              <a:off x="12741840" y="23171400"/>
              <a:ext cx="1847520" cy="1282320"/>
            </a:xfrm>
            <a:prstGeom prst="curvedConnector3">
              <a:avLst>
                <a:gd name="adj1" fmla="val 24985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19" name="141 Conector curvado"/>
            <p:cNvCxnSpPr/>
            <p:nvPr/>
          </p:nvCxnSpPr>
          <p:spPr>
            <a:xfrm>
              <a:off x="23843160" y="26004960"/>
              <a:ext cx="1659240" cy="689040"/>
            </a:xfrm>
            <a:prstGeom prst="curvedConnector3">
              <a:avLst>
                <a:gd name="adj1" fmla="val 25000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20" name="142 Conector curvado"/>
            <p:cNvCxnSpPr/>
            <p:nvPr/>
          </p:nvCxnSpPr>
          <p:spPr>
            <a:xfrm flipH="1" rot="16200000">
              <a:off x="20698200" y="26093520"/>
              <a:ext cx="1439280" cy="129240"/>
            </a:xfrm>
            <a:prstGeom prst="curvedConnector3">
              <a:avLst>
                <a:gd name="adj1" fmla="val 25018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21" name="143 Conector curvado"/>
            <p:cNvCxnSpPr/>
            <p:nvPr/>
          </p:nvCxnSpPr>
          <p:spPr>
            <a:xfrm rot="5400000">
              <a:off x="18121320" y="25873200"/>
              <a:ext cx="1144800" cy="864360"/>
            </a:xfrm>
            <a:prstGeom prst="curvedConnector3">
              <a:avLst>
                <a:gd name="adj1" fmla="val 25039"/>
              </a:avLst>
            </a:prstGeom>
            <a:ln w="101600">
              <a:solidFill>
                <a:srgbClr val="6f6a5a"/>
              </a:solidFill>
              <a:miter/>
            </a:ln>
          </p:spPr>
        </p:cxnSp>
        <p:sp>
          <p:nvSpPr>
            <p:cNvPr id="322" name="144 Rectángulo"/>
            <p:cNvSpPr/>
            <p:nvPr/>
          </p:nvSpPr>
          <p:spPr>
            <a:xfrm>
              <a:off x="25677360" y="22488120"/>
              <a:ext cx="702720" cy="27720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277920" bIns="27792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</p:grpSp>
      <p:grpSp>
        <p:nvGrpSpPr>
          <p:cNvPr id="323" name="246 Grupo"/>
          <p:cNvGrpSpPr/>
          <p:nvPr/>
        </p:nvGrpSpPr>
        <p:grpSpPr>
          <a:xfrm>
            <a:off x="28127880" y="18028080"/>
            <a:ext cx="2585880" cy="2910960"/>
            <a:chOff x="28127880" y="18028080"/>
            <a:chExt cx="2585880" cy="2910960"/>
          </a:xfrm>
        </p:grpSpPr>
        <p:sp>
          <p:nvSpPr>
            <p:cNvPr id="324" name="243 Forma libre"/>
            <p:cNvSpPr/>
            <p:nvPr/>
          </p:nvSpPr>
          <p:spPr>
            <a:xfrm>
              <a:off x="28127880" y="18028080"/>
              <a:ext cx="2585880" cy="2910960"/>
            </a:xfrm>
            <a:custGeom>
              <a:avLst/>
              <a:gdLst>
                <a:gd name="textAreaLeft" fmla="*/ 0 w 2585880"/>
                <a:gd name="textAreaRight" fmla="*/ 2586240 w 2585880"/>
                <a:gd name="textAreaTop" fmla="*/ 0 h 2910960"/>
                <a:gd name="textAreaBottom" fmla="*/ 2911320 h 2910960"/>
              </a:gdLst>
              <a:ahLst/>
              <a:rect l="textAreaLeft" t="textAreaTop" r="textAreaRight" b="textAreaBottom"/>
              <a:pathLst>
                <a:path w="3858265" h="4041137">
                  <a:moveTo>
                    <a:pt x="495300" y="1412237"/>
                  </a:moveTo>
                  <a:lnTo>
                    <a:pt x="495300" y="1412237"/>
                  </a:lnTo>
                  <a:cubicBezTo>
                    <a:pt x="546100" y="1259837"/>
                    <a:pt x="558591" y="1088701"/>
                    <a:pt x="647700" y="955037"/>
                  </a:cubicBezTo>
                  <a:cubicBezTo>
                    <a:pt x="673100" y="916937"/>
                    <a:pt x="703422" y="881693"/>
                    <a:pt x="723900" y="840737"/>
                  </a:cubicBezTo>
                  <a:cubicBezTo>
                    <a:pt x="741861" y="804816"/>
                    <a:pt x="739723" y="759853"/>
                    <a:pt x="762000" y="726437"/>
                  </a:cubicBezTo>
                  <a:cubicBezTo>
                    <a:pt x="791888" y="681605"/>
                    <a:pt x="838200" y="650237"/>
                    <a:pt x="876300" y="612137"/>
                  </a:cubicBezTo>
                  <a:cubicBezTo>
                    <a:pt x="889000" y="574037"/>
                    <a:pt x="881720" y="521180"/>
                    <a:pt x="914400" y="497837"/>
                  </a:cubicBezTo>
                  <a:cubicBezTo>
                    <a:pt x="979761" y="451151"/>
                    <a:pt x="1066800" y="447037"/>
                    <a:pt x="1143000" y="421637"/>
                  </a:cubicBezTo>
                  <a:lnTo>
                    <a:pt x="1257300" y="383537"/>
                  </a:lnTo>
                  <a:cubicBezTo>
                    <a:pt x="1564749" y="281054"/>
                    <a:pt x="1331517" y="347942"/>
                    <a:pt x="1981200" y="307337"/>
                  </a:cubicBezTo>
                  <a:cubicBezTo>
                    <a:pt x="2070100" y="294637"/>
                    <a:pt x="2184400" y="332737"/>
                    <a:pt x="2247900" y="269237"/>
                  </a:cubicBezTo>
                  <a:cubicBezTo>
                    <a:pt x="2430780" y="86357"/>
                    <a:pt x="2140204" y="-143259"/>
                    <a:pt x="2400300" y="116837"/>
                  </a:cubicBezTo>
                  <a:cubicBezTo>
                    <a:pt x="2413000" y="154937"/>
                    <a:pt x="2432293" y="191443"/>
                    <a:pt x="2438400" y="231137"/>
                  </a:cubicBezTo>
                  <a:cubicBezTo>
                    <a:pt x="2457808" y="357286"/>
                    <a:pt x="2438430" y="490313"/>
                    <a:pt x="2476500" y="612137"/>
                  </a:cubicBezTo>
                  <a:cubicBezTo>
                    <a:pt x="2503816" y="699549"/>
                    <a:pt x="2578100" y="764537"/>
                    <a:pt x="2628900" y="840737"/>
                  </a:cubicBezTo>
                  <a:lnTo>
                    <a:pt x="2857500" y="1183637"/>
                  </a:lnTo>
                  <a:cubicBezTo>
                    <a:pt x="3121094" y="1579027"/>
                    <a:pt x="2719866" y="966946"/>
                    <a:pt x="3009900" y="1450337"/>
                  </a:cubicBezTo>
                  <a:cubicBezTo>
                    <a:pt x="3057018" y="1528867"/>
                    <a:pt x="3111500" y="1602737"/>
                    <a:pt x="3162300" y="1678937"/>
                  </a:cubicBezTo>
                  <a:cubicBezTo>
                    <a:pt x="3187700" y="1717037"/>
                    <a:pt x="3224020" y="1749796"/>
                    <a:pt x="3238500" y="1793237"/>
                  </a:cubicBezTo>
                  <a:cubicBezTo>
                    <a:pt x="3305560" y="1994418"/>
                    <a:pt x="3254323" y="1874121"/>
                    <a:pt x="3429000" y="2136137"/>
                  </a:cubicBezTo>
                  <a:cubicBezTo>
                    <a:pt x="3454400" y="2174237"/>
                    <a:pt x="3467100" y="2225037"/>
                    <a:pt x="3505200" y="2250437"/>
                  </a:cubicBezTo>
                  <a:lnTo>
                    <a:pt x="3619500" y="2326637"/>
                  </a:lnTo>
                  <a:cubicBezTo>
                    <a:pt x="3657600" y="2313937"/>
                    <a:pt x="3694186" y="2281935"/>
                    <a:pt x="3733800" y="2288537"/>
                  </a:cubicBezTo>
                  <a:cubicBezTo>
                    <a:pt x="3882525" y="2313325"/>
                    <a:pt x="3884595" y="2443344"/>
                    <a:pt x="3810000" y="2555237"/>
                  </a:cubicBezTo>
                  <a:cubicBezTo>
                    <a:pt x="3787723" y="2588653"/>
                    <a:pt x="3731621" y="2575376"/>
                    <a:pt x="3695700" y="2593337"/>
                  </a:cubicBezTo>
                  <a:cubicBezTo>
                    <a:pt x="3654744" y="2613815"/>
                    <a:pt x="3619500" y="2644137"/>
                    <a:pt x="3581400" y="2669537"/>
                  </a:cubicBezTo>
                  <a:cubicBezTo>
                    <a:pt x="3568700" y="2745737"/>
                    <a:pt x="3574675" y="2827544"/>
                    <a:pt x="3543300" y="2898137"/>
                  </a:cubicBezTo>
                  <a:cubicBezTo>
                    <a:pt x="3521417" y="2947375"/>
                    <a:pt x="3458888" y="2967605"/>
                    <a:pt x="3429000" y="3012437"/>
                  </a:cubicBezTo>
                  <a:cubicBezTo>
                    <a:pt x="3406723" y="3045853"/>
                    <a:pt x="3415988" y="3095377"/>
                    <a:pt x="3390900" y="3126737"/>
                  </a:cubicBezTo>
                  <a:cubicBezTo>
                    <a:pt x="3362295" y="3162493"/>
                    <a:pt x="3311777" y="3173623"/>
                    <a:pt x="3276600" y="3202937"/>
                  </a:cubicBezTo>
                  <a:cubicBezTo>
                    <a:pt x="3235207" y="3237431"/>
                    <a:pt x="3207132" y="3287349"/>
                    <a:pt x="3162300" y="3317237"/>
                  </a:cubicBezTo>
                  <a:cubicBezTo>
                    <a:pt x="3128884" y="3339514"/>
                    <a:pt x="3086962" y="3345597"/>
                    <a:pt x="3048000" y="3355337"/>
                  </a:cubicBezTo>
                  <a:cubicBezTo>
                    <a:pt x="2733734" y="3433903"/>
                    <a:pt x="2978883" y="3353313"/>
                    <a:pt x="2705100" y="3431537"/>
                  </a:cubicBezTo>
                  <a:cubicBezTo>
                    <a:pt x="2481647" y="3495381"/>
                    <a:pt x="2699139" y="3434518"/>
                    <a:pt x="2476500" y="3545837"/>
                  </a:cubicBezTo>
                  <a:cubicBezTo>
                    <a:pt x="2398396" y="3584889"/>
                    <a:pt x="2244157" y="3607546"/>
                    <a:pt x="2171700" y="3622037"/>
                  </a:cubicBezTo>
                  <a:cubicBezTo>
                    <a:pt x="2159000" y="3660137"/>
                    <a:pt x="2141476" y="3696956"/>
                    <a:pt x="2133600" y="3736337"/>
                  </a:cubicBezTo>
                  <a:cubicBezTo>
                    <a:pt x="2115988" y="3824396"/>
                    <a:pt x="2135661" y="3922715"/>
                    <a:pt x="2095500" y="4003037"/>
                  </a:cubicBezTo>
                  <a:cubicBezTo>
                    <a:pt x="2077539" y="4038958"/>
                    <a:pt x="2019300" y="4028437"/>
                    <a:pt x="1981200" y="4041137"/>
                  </a:cubicBezTo>
                  <a:cubicBezTo>
                    <a:pt x="1827595" y="3810729"/>
                    <a:pt x="1956763" y="4041400"/>
                    <a:pt x="1866900" y="3622037"/>
                  </a:cubicBezTo>
                  <a:cubicBezTo>
                    <a:pt x="1850070" y="3543498"/>
                    <a:pt x="1816100" y="3469637"/>
                    <a:pt x="1790700" y="3393437"/>
                  </a:cubicBezTo>
                  <a:cubicBezTo>
                    <a:pt x="1778000" y="3355337"/>
                    <a:pt x="1774877" y="3312553"/>
                    <a:pt x="1752600" y="3279137"/>
                  </a:cubicBezTo>
                  <a:cubicBezTo>
                    <a:pt x="1727200" y="3241037"/>
                    <a:pt x="1694997" y="3206681"/>
                    <a:pt x="1676400" y="3164837"/>
                  </a:cubicBezTo>
                  <a:cubicBezTo>
                    <a:pt x="1643778" y="3091438"/>
                    <a:pt x="1644755" y="3003069"/>
                    <a:pt x="1600200" y="2936237"/>
                  </a:cubicBezTo>
                  <a:cubicBezTo>
                    <a:pt x="1574800" y="2898137"/>
                    <a:pt x="1546718" y="2861694"/>
                    <a:pt x="1524000" y="2821937"/>
                  </a:cubicBezTo>
                  <a:cubicBezTo>
                    <a:pt x="1495821" y="2772624"/>
                    <a:pt x="1470173" y="2721741"/>
                    <a:pt x="1447800" y="2669537"/>
                  </a:cubicBezTo>
                  <a:cubicBezTo>
                    <a:pt x="1431980" y="2632623"/>
                    <a:pt x="1434356" y="2586938"/>
                    <a:pt x="1409700" y="2555237"/>
                  </a:cubicBezTo>
                  <a:cubicBezTo>
                    <a:pt x="1343540" y="2470174"/>
                    <a:pt x="1240876" y="2416301"/>
                    <a:pt x="1181100" y="2326637"/>
                  </a:cubicBezTo>
                  <a:cubicBezTo>
                    <a:pt x="1155700" y="2288537"/>
                    <a:pt x="1125378" y="2253293"/>
                    <a:pt x="1104900" y="2212337"/>
                  </a:cubicBezTo>
                  <a:cubicBezTo>
                    <a:pt x="1086939" y="2176416"/>
                    <a:pt x="1091456" y="2129738"/>
                    <a:pt x="1066800" y="2098037"/>
                  </a:cubicBezTo>
                  <a:cubicBezTo>
                    <a:pt x="1000640" y="2012974"/>
                    <a:pt x="914400" y="1945637"/>
                    <a:pt x="838200" y="1869437"/>
                  </a:cubicBezTo>
                  <a:lnTo>
                    <a:pt x="723900" y="1755137"/>
                  </a:lnTo>
                  <a:cubicBezTo>
                    <a:pt x="614048" y="1425582"/>
                    <a:pt x="763239" y="1755412"/>
                    <a:pt x="76200" y="1602737"/>
                  </a:cubicBezTo>
                  <a:cubicBezTo>
                    <a:pt x="31500" y="1592804"/>
                    <a:pt x="25400" y="1526537"/>
                    <a:pt x="0" y="1488437"/>
                  </a:cubicBezTo>
                  <a:cubicBezTo>
                    <a:pt x="12700" y="1424937"/>
                    <a:pt x="-18125" y="1330066"/>
                    <a:pt x="38100" y="1297937"/>
                  </a:cubicBezTo>
                  <a:cubicBezTo>
                    <a:pt x="66531" y="1281691"/>
                    <a:pt x="362448" y="1359974"/>
                    <a:pt x="419100" y="1374137"/>
                  </a:cubicBezTo>
                  <a:lnTo>
                    <a:pt x="533400" y="1450337"/>
                  </a:lnTo>
                  <a:lnTo>
                    <a:pt x="571500" y="1336037"/>
                  </a:lnTo>
                  <a:lnTo>
                    <a:pt x="609600" y="1297937"/>
                  </a:lnTo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 w="12700">
              <a:solidFill>
                <a:srgbClr val="00606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anchor="t">
              <a:noAutofit/>
            </a:bodyPr>
            <a:p>
              <a:pPr>
                <a:lnSpc>
                  <a:spcPct val="100000"/>
                </a:lnSpc>
                <a:tabLst>
                  <a:tab algn="l" pos="0"/>
                </a:tabLst>
              </a:pPr>
              <a:endParaRPr b="0" lang="es-ES" sz="136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325" name="244 CuadroTexto"/>
            <p:cNvSpPr/>
            <p:nvPr/>
          </p:nvSpPr>
          <p:spPr>
            <a:xfrm rot="19469400">
              <a:off x="28753560" y="18830880"/>
              <a:ext cx="1624680" cy="1035000"/>
            </a:xfrm>
            <a:prstGeom prst="rect">
              <a:avLst/>
            </a:prstGeom>
            <a:noFill/>
            <a:ln w="127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wrap="none" horzOverflow="overflow" vertOverflow="overflow" lIns="152280" rIns="152280" tIns="152280" bIns="15228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r>
                <a:rPr b="0" lang="es-ES" sz="4800" spc="-1" strike="noStrike">
                  <a:solidFill>
                    <a:srgbClr val="606060"/>
                  </a:solidFill>
                  <a:latin typeface="Gill Sans"/>
                  <a:ea typeface="Gill Sans"/>
                </a:rPr>
                <a:t>M.O.</a:t>
              </a:r>
              <a:endParaRPr b="0" lang="es-ES" sz="4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326" name="245 Forma libre"/>
            <p:cNvSpPr/>
            <p:nvPr/>
          </p:nvSpPr>
          <p:spPr>
            <a:xfrm>
              <a:off x="29940480" y="19504080"/>
              <a:ext cx="479880" cy="802080"/>
            </a:xfrm>
            <a:custGeom>
              <a:avLst/>
              <a:gdLst>
                <a:gd name="textAreaLeft" fmla="*/ 0 w 479880"/>
                <a:gd name="textAreaRight" fmla="*/ 480240 w 479880"/>
                <a:gd name="textAreaTop" fmla="*/ 0 h 802080"/>
                <a:gd name="textAreaBottom" fmla="*/ 802440 h 802080"/>
              </a:gdLst>
              <a:ahLst/>
              <a:rect l="textAreaLeft" t="textAreaTop" r="textAreaRight" b="textAreaBottom"/>
              <a:pathLst>
                <a:path w="480360" h="802439">
                  <a:moveTo>
                    <a:pt x="161046" y="0"/>
                  </a:moveTo>
                  <a:lnTo>
                    <a:pt x="161046" y="0"/>
                  </a:lnTo>
                  <a:cubicBezTo>
                    <a:pt x="236056" y="225029"/>
                    <a:pt x="225585" y="117384"/>
                    <a:pt x="204589" y="348343"/>
                  </a:cubicBezTo>
                  <a:cubicBezTo>
                    <a:pt x="200019" y="398615"/>
                    <a:pt x="197277" y="526223"/>
                    <a:pt x="161046" y="580571"/>
                  </a:cubicBezTo>
                  <a:cubicBezTo>
                    <a:pt x="151370" y="595085"/>
                    <a:pt x="139819" y="608512"/>
                    <a:pt x="132018" y="624114"/>
                  </a:cubicBezTo>
                  <a:cubicBezTo>
                    <a:pt x="125176" y="637798"/>
                    <a:pt x="126896" y="655580"/>
                    <a:pt x="117503" y="667657"/>
                  </a:cubicBezTo>
                  <a:cubicBezTo>
                    <a:pt x="92299" y="700062"/>
                    <a:pt x="53190" y="720585"/>
                    <a:pt x="30418" y="754743"/>
                  </a:cubicBezTo>
                  <a:cubicBezTo>
                    <a:pt x="20742" y="769257"/>
                    <a:pt x="-6412" y="782684"/>
                    <a:pt x="1389" y="798286"/>
                  </a:cubicBezTo>
                  <a:cubicBezTo>
                    <a:pt x="8231" y="811970"/>
                    <a:pt x="30172" y="787797"/>
                    <a:pt x="44932" y="783771"/>
                  </a:cubicBezTo>
                  <a:cubicBezTo>
                    <a:pt x="83422" y="773274"/>
                    <a:pt x="122341" y="764419"/>
                    <a:pt x="161046" y="754743"/>
                  </a:cubicBezTo>
                  <a:cubicBezTo>
                    <a:pt x="180398" y="749905"/>
                    <a:pt x="199542" y="744141"/>
                    <a:pt x="219103" y="740229"/>
                  </a:cubicBezTo>
                  <a:cubicBezTo>
                    <a:pt x="268981" y="730253"/>
                    <a:pt x="301909" y="724864"/>
                    <a:pt x="349732" y="711200"/>
                  </a:cubicBezTo>
                  <a:cubicBezTo>
                    <a:pt x="364443" y="706997"/>
                    <a:pt x="378761" y="701524"/>
                    <a:pt x="393275" y="696686"/>
                  </a:cubicBezTo>
                  <a:cubicBezTo>
                    <a:pt x="458455" y="631506"/>
                    <a:pt x="430327" y="672616"/>
                    <a:pt x="465846" y="566057"/>
                  </a:cubicBezTo>
                  <a:lnTo>
                    <a:pt x="480360" y="522514"/>
                  </a:lnTo>
                  <a:cubicBezTo>
                    <a:pt x="475522" y="454781"/>
                    <a:pt x="472955" y="386847"/>
                    <a:pt x="465846" y="319314"/>
                  </a:cubicBezTo>
                  <a:cubicBezTo>
                    <a:pt x="463264" y="294780"/>
                    <a:pt x="457315" y="270676"/>
                    <a:pt x="451332" y="246743"/>
                  </a:cubicBezTo>
                  <a:cubicBezTo>
                    <a:pt x="442560" y="211655"/>
                    <a:pt x="432468" y="187421"/>
                    <a:pt x="407789" y="159657"/>
                  </a:cubicBezTo>
                  <a:cubicBezTo>
                    <a:pt x="344950" y="88963"/>
                    <a:pt x="346581" y="75412"/>
                    <a:pt x="277160" y="58057"/>
                  </a:cubicBezTo>
                  <a:cubicBezTo>
                    <a:pt x="211512" y="41645"/>
                    <a:pt x="180398" y="9676"/>
                    <a:pt x="161046" y="0"/>
                  </a:cubicBez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 w="1270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152280" bIns="15228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</p:grpSp>
      <p:sp>
        <p:nvSpPr>
          <p:cNvPr id="327" name="3"/>
          <p:cNvSpPr/>
          <p:nvPr/>
        </p:nvSpPr>
        <p:spPr>
          <a:xfrm>
            <a:off x="3741840" y="2191500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14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Flecha"/>
          <p:cNvSpPr/>
          <p:nvPr/>
        </p:nvSpPr>
        <p:spPr>
          <a:xfrm rot="9575400">
            <a:off x="28428480" y="7752240"/>
            <a:ext cx="3024720" cy="2749320"/>
          </a:xfrm>
          <a:prstGeom prst="rightArrow">
            <a:avLst>
              <a:gd name="adj1" fmla="val 32000"/>
              <a:gd name="adj2" fmla="val 16195"/>
            </a:avLst>
          </a:prstGeom>
          <a:solidFill>
            <a:schemeClr val="accent1">
              <a:hueOff val="-266614"/>
              <a:satOff val="17837"/>
              <a:lumOff val="17247"/>
            </a:schemeClr>
          </a:solidFill>
          <a:ln w="12700">
            <a:solidFill>
              <a:srgbClr val="00606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329" name="Rectángulo"/>
          <p:cNvSpPr/>
          <p:nvPr/>
        </p:nvSpPr>
        <p:spPr>
          <a:xfrm>
            <a:off x="5613480" y="2666880"/>
            <a:ext cx="1269720" cy="5426280"/>
          </a:xfrm>
          <a:prstGeom prst="rect">
            <a:avLst/>
          </a:prstGeom>
          <a:solidFill>
            <a:schemeClr val="accent1">
              <a:hueOff val="-266614"/>
              <a:satOff val="17837"/>
              <a:lumOff val="17247"/>
            </a:schemeClr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330" name="Rectángulo"/>
          <p:cNvSpPr/>
          <p:nvPr/>
        </p:nvSpPr>
        <p:spPr>
          <a:xfrm>
            <a:off x="5613480" y="8229600"/>
            <a:ext cx="1269720" cy="542628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331" name="Rectángulo"/>
          <p:cNvSpPr/>
          <p:nvPr/>
        </p:nvSpPr>
        <p:spPr>
          <a:xfrm>
            <a:off x="5613480" y="13792320"/>
            <a:ext cx="1269720" cy="6141240"/>
          </a:xfrm>
          <a:prstGeom prst="rect">
            <a:avLst/>
          </a:prstGeom>
          <a:solidFill>
            <a:schemeClr val="accent1">
              <a:hueOff val="-266614"/>
              <a:satOff val="17837"/>
              <a:lumOff val="17247"/>
            </a:schemeClr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332" name="Rectángulo"/>
          <p:cNvSpPr/>
          <p:nvPr/>
        </p:nvSpPr>
        <p:spPr>
          <a:xfrm>
            <a:off x="5613480" y="20069640"/>
            <a:ext cx="1269720" cy="575892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333" name="Rectángulo"/>
          <p:cNvSpPr/>
          <p:nvPr/>
        </p:nvSpPr>
        <p:spPr>
          <a:xfrm>
            <a:off x="5613480" y="25965000"/>
            <a:ext cx="1269720" cy="6141240"/>
          </a:xfrm>
          <a:prstGeom prst="rect">
            <a:avLst/>
          </a:prstGeom>
          <a:solidFill>
            <a:schemeClr val="accent1">
              <a:hueOff val="-266614"/>
              <a:satOff val="17837"/>
              <a:lumOff val="17247"/>
            </a:schemeClr>
          </a:solidFill>
          <a:ln w="25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es-ES" sz="11200" spc="-1" strike="noStrike">
              <a:solidFill>
                <a:srgbClr val="ffffff"/>
              </a:solidFill>
              <a:latin typeface="Gill Sans"/>
              <a:ea typeface="Gill Sans"/>
            </a:endParaRPr>
          </a:p>
        </p:txBody>
      </p:sp>
      <p:sp>
        <p:nvSpPr>
          <p:cNvPr id="334" name="FASES LINEA DEL TIEMPO"/>
          <p:cNvSpPr/>
          <p:nvPr/>
        </p:nvSpPr>
        <p:spPr>
          <a:xfrm>
            <a:off x="5181480" y="96948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FASES LINEA DEL TIEMPO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5" name="PlaceHolder 1"/>
          <p:cNvSpPr>
            <a:spLocks noGrp="1"/>
          </p:cNvSpPr>
          <p:nvPr>
            <p:ph type="subTitle"/>
          </p:nvPr>
        </p:nvSpPr>
        <p:spPr>
          <a:xfrm>
            <a:off x="3524040" y="4513680"/>
            <a:ext cx="1469880" cy="1342080"/>
          </a:xfrm>
          <a:prstGeom prst="rect">
            <a:avLst/>
          </a:prstGeom>
          <a:noFill/>
          <a:ln w="12600">
            <a:noFill/>
          </a:ln>
        </p:spPr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15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6" name="2"/>
          <p:cNvSpPr/>
          <p:nvPr/>
        </p:nvSpPr>
        <p:spPr>
          <a:xfrm>
            <a:off x="3583440" y="995544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16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7" name="3"/>
          <p:cNvSpPr/>
          <p:nvPr/>
        </p:nvSpPr>
        <p:spPr>
          <a:xfrm>
            <a:off x="3589560" y="1628208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17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" name="ACCIONES LLEVADAS A CABO"/>
          <p:cNvSpPr/>
          <p:nvPr/>
        </p:nvSpPr>
        <p:spPr>
          <a:xfrm>
            <a:off x="39598560" y="1193040"/>
            <a:ext cx="1131012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99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ACCIONES LLEVADAS A CABO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9" name="Medidas de conservación llevadas a cabo en el Ficus de San Jacinto"/>
          <p:cNvSpPr/>
          <p:nvPr/>
        </p:nvSpPr>
        <p:spPr>
          <a:xfrm>
            <a:off x="10871280" y="33629040"/>
            <a:ext cx="32740920" cy="24454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78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i="1" lang="es-ES" sz="9600" spc="-1" strike="noStrike">
                <a:solidFill>
                  <a:srgbClr val="606060"/>
                </a:solidFill>
                <a:latin typeface="Gill Sans"/>
                <a:ea typeface="Gill Sans"/>
              </a:rPr>
              <a:t>Medidas de conservación llevadas a cabo en el Ficus de San Jacinto</a:t>
            </a:r>
            <a:endParaRPr b="0" lang="es-ES" sz="9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0" name="Ejemplar con copa desarrollada tras podas…"/>
          <p:cNvSpPr/>
          <p:nvPr/>
        </p:nvSpPr>
        <p:spPr>
          <a:xfrm>
            <a:off x="9745560" y="4934520"/>
            <a:ext cx="8007480" cy="184320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23 de abril de 2024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1" name="FERTILIZACIÓN POR ENDOTERAPIA"/>
          <p:cNvSpPr/>
          <p:nvPr/>
        </p:nvSpPr>
        <p:spPr>
          <a:xfrm>
            <a:off x="30349440" y="11754000"/>
            <a:ext cx="18250560" cy="588600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/>
          </a:bodyPr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SE CONTINUA CON LOS RIEGOS SEGÚN NECESIDAD.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HAY QUE TENER CUIDADO CON EL EXCESO DE AGUA DEBIDO A LA PRESENCIA DE HONGOS SAPROFITOS COMO </a:t>
            </a:r>
            <a:r>
              <a:rPr b="0" i="1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Sparassis crispa </a:t>
            </a: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que pueden seguir perjudicando el estado radicular por exceso de humedad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42" name="257 Grupo"/>
          <p:cNvGrpSpPr/>
          <p:nvPr/>
        </p:nvGrpSpPr>
        <p:grpSpPr>
          <a:xfrm>
            <a:off x="9840240" y="6401520"/>
            <a:ext cx="18570960" cy="9793080"/>
            <a:chOff x="9840240" y="6401520"/>
            <a:chExt cx="18570960" cy="9793080"/>
          </a:xfrm>
        </p:grpSpPr>
        <p:grpSp>
          <p:nvGrpSpPr>
            <p:cNvPr id="343" name="Grupo"/>
            <p:cNvGrpSpPr/>
            <p:nvPr/>
          </p:nvGrpSpPr>
          <p:grpSpPr>
            <a:xfrm>
              <a:off x="16735680" y="6401520"/>
              <a:ext cx="4967640" cy="5263920"/>
              <a:chOff x="16735680" y="6401520"/>
              <a:chExt cx="4967640" cy="5263920"/>
            </a:xfrm>
          </p:grpSpPr>
          <p:grpSp>
            <p:nvGrpSpPr>
              <p:cNvPr id="344" name="Grupo"/>
              <p:cNvGrpSpPr/>
              <p:nvPr/>
            </p:nvGrpSpPr>
            <p:grpSpPr>
              <a:xfrm>
                <a:off x="16735680" y="6401520"/>
                <a:ext cx="4967640" cy="5263920"/>
                <a:chOff x="16735680" y="6401520"/>
                <a:chExt cx="4967640" cy="5263920"/>
              </a:xfrm>
            </p:grpSpPr>
            <p:sp>
              <p:nvSpPr>
                <p:cNvPr id="345" name="Figura"/>
                <p:cNvSpPr/>
                <p:nvPr/>
              </p:nvSpPr>
              <p:spPr>
                <a:xfrm>
                  <a:off x="18257400" y="6401520"/>
                  <a:ext cx="2759400" cy="5263920"/>
                </a:xfrm>
                <a:custGeom>
                  <a:avLst/>
                  <a:gdLst>
                    <a:gd name="textAreaLeft" fmla="*/ 0 w 2759400"/>
                    <a:gd name="textAreaRight" fmla="*/ 2759760 w 2759400"/>
                    <a:gd name="textAreaTop" fmla="*/ 0 h 5263920"/>
                    <a:gd name="textAreaBottom" fmla="*/ 5264280 h 52639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3685" y="12888"/>
                      </a:moveTo>
                      <a:cubicBezTo>
                        <a:pt x="2798" y="13964"/>
                        <a:pt x="2171" y="15063"/>
                        <a:pt x="1810" y="16172"/>
                      </a:cubicBezTo>
                      <a:cubicBezTo>
                        <a:pt x="1353" y="17577"/>
                        <a:pt x="1323" y="18993"/>
                        <a:pt x="1722" y="20399"/>
                      </a:cubicBezTo>
                      <a:lnTo>
                        <a:pt x="0" y="21144"/>
                      </a:lnTo>
                      <a:lnTo>
                        <a:pt x="3177" y="21417"/>
                      </a:lnTo>
                      <a:lnTo>
                        <a:pt x="6192" y="21552"/>
                      </a:lnTo>
                      <a:lnTo>
                        <a:pt x="11210" y="21600"/>
                      </a:lnTo>
                      <a:lnTo>
                        <a:pt x="17722" y="21504"/>
                      </a:lnTo>
                      <a:lnTo>
                        <a:pt x="14808" y="20734"/>
                      </a:lnTo>
                      <a:lnTo>
                        <a:pt x="12332" y="17852"/>
                      </a:lnTo>
                      <a:lnTo>
                        <a:pt x="12294" y="14960"/>
                      </a:lnTo>
                      <a:lnTo>
                        <a:pt x="12502" y="13201"/>
                      </a:lnTo>
                      <a:lnTo>
                        <a:pt x="14737" y="12938"/>
                      </a:lnTo>
                      <a:lnTo>
                        <a:pt x="18291" y="12693"/>
                      </a:lnTo>
                      <a:lnTo>
                        <a:pt x="21600" y="12136"/>
                      </a:lnTo>
                      <a:lnTo>
                        <a:pt x="20584" y="11630"/>
                      </a:lnTo>
                      <a:lnTo>
                        <a:pt x="17244" y="12022"/>
                      </a:lnTo>
                      <a:lnTo>
                        <a:pt x="15052" y="12238"/>
                      </a:lnTo>
                      <a:lnTo>
                        <a:pt x="13464" y="10834"/>
                      </a:lnTo>
                      <a:lnTo>
                        <a:pt x="13530" y="8565"/>
                      </a:lnTo>
                      <a:lnTo>
                        <a:pt x="14158" y="6646"/>
                      </a:lnTo>
                      <a:lnTo>
                        <a:pt x="14312" y="5569"/>
                      </a:lnTo>
                      <a:cubicBezTo>
                        <a:pt x="14633" y="5294"/>
                        <a:pt x="14955" y="5020"/>
                        <a:pt x="15276" y="4745"/>
                      </a:cubicBezTo>
                      <a:cubicBezTo>
                        <a:pt x="15597" y="4471"/>
                        <a:pt x="15919" y="4196"/>
                        <a:pt x="16240" y="3922"/>
                      </a:cubicBezTo>
                      <a:cubicBezTo>
                        <a:pt x="16390" y="3803"/>
                        <a:pt x="16539" y="3685"/>
                        <a:pt x="16689" y="3567"/>
                      </a:cubicBezTo>
                      <a:cubicBezTo>
                        <a:pt x="16838" y="3448"/>
                        <a:pt x="16988" y="3330"/>
                        <a:pt x="17137" y="3212"/>
                      </a:cubicBezTo>
                      <a:lnTo>
                        <a:pt x="14793" y="3367"/>
                      </a:lnTo>
                      <a:lnTo>
                        <a:pt x="12932" y="5071"/>
                      </a:lnTo>
                      <a:lnTo>
                        <a:pt x="12537" y="5958"/>
                      </a:lnTo>
                      <a:lnTo>
                        <a:pt x="11751" y="4463"/>
                      </a:lnTo>
                      <a:lnTo>
                        <a:pt x="12642" y="1601"/>
                      </a:lnTo>
                      <a:lnTo>
                        <a:pt x="12818" y="0"/>
                      </a:lnTo>
                      <a:lnTo>
                        <a:pt x="10236" y="596"/>
                      </a:lnTo>
                      <a:lnTo>
                        <a:pt x="9179" y="2437"/>
                      </a:lnTo>
                      <a:lnTo>
                        <a:pt x="9142" y="3941"/>
                      </a:lnTo>
                      <a:lnTo>
                        <a:pt x="9298" y="5306"/>
                      </a:lnTo>
                      <a:lnTo>
                        <a:pt x="9754" y="6694"/>
                      </a:lnTo>
                      <a:cubicBezTo>
                        <a:pt x="9890" y="6961"/>
                        <a:pt x="10026" y="7228"/>
                        <a:pt x="10161" y="7495"/>
                      </a:cubicBezTo>
                      <a:cubicBezTo>
                        <a:pt x="10297" y="7763"/>
                        <a:pt x="10433" y="8030"/>
                        <a:pt x="10568" y="8297"/>
                      </a:cubicBezTo>
                      <a:lnTo>
                        <a:pt x="9595" y="9755"/>
                      </a:lnTo>
                      <a:lnTo>
                        <a:pt x="8863" y="10526"/>
                      </a:lnTo>
                      <a:lnTo>
                        <a:pt x="7407" y="6456"/>
                      </a:lnTo>
                      <a:lnTo>
                        <a:pt x="7642" y="5742"/>
                      </a:lnTo>
                      <a:lnTo>
                        <a:pt x="4940" y="5792"/>
                      </a:lnTo>
                      <a:lnTo>
                        <a:pt x="4932" y="7083"/>
                      </a:lnTo>
                      <a:lnTo>
                        <a:pt x="5443" y="8657"/>
                      </a:lnTo>
                      <a:lnTo>
                        <a:pt x="4961" y="10654"/>
                      </a:lnTo>
                      <a:lnTo>
                        <a:pt x="5433" y="11996"/>
                      </a:lnTo>
                      <a:lnTo>
                        <a:pt x="3685" y="12888"/>
                      </a:lnTo>
                      <a:close/>
                    </a:path>
                  </a:pathLst>
                </a:custGeom>
                <a:solidFill>
                  <a:schemeClr val="accent4">
                    <a:lumMod val="40000"/>
                    <a:lumOff val="60000"/>
                  </a:schemeClr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346" name="Línea"/>
                <p:cNvSpPr/>
                <p:nvPr/>
              </p:nvSpPr>
              <p:spPr>
                <a:xfrm>
                  <a:off x="17447760" y="9250560"/>
                  <a:ext cx="1553040" cy="2372760"/>
                </a:xfrm>
                <a:custGeom>
                  <a:avLst/>
                  <a:gdLst>
                    <a:gd name="textAreaLeft" fmla="*/ 0 w 1553040"/>
                    <a:gd name="textAreaRight" fmla="*/ 1553400 w 1553040"/>
                    <a:gd name="textAreaTop" fmla="*/ 0 h 2372760"/>
                    <a:gd name="textAreaBottom" fmla="*/ 2373120 h 2372760"/>
                  </a:gdLst>
                  <a:ahLst/>
                  <a:rect l="textAreaLeft" t="textAreaTop" r="textAreaRight" b="textAreaBottom"/>
                  <a:pathLst>
                    <a:path w="21600" h="20847">
                      <a:moveTo>
                        <a:pt x="11733" y="20505"/>
                      </a:moveTo>
                      <a:lnTo>
                        <a:pt x="5935" y="19224"/>
                      </a:lnTo>
                      <a:lnTo>
                        <a:pt x="0" y="20847"/>
                      </a:lnTo>
                      <a:lnTo>
                        <a:pt x="8688" y="16134"/>
                      </a:lnTo>
                      <a:lnTo>
                        <a:pt x="12710" y="11150"/>
                      </a:lnTo>
                      <a:lnTo>
                        <a:pt x="14221" y="6990"/>
                      </a:lnTo>
                      <a:lnTo>
                        <a:pt x="17113" y="1370"/>
                      </a:lnTo>
                      <a:cubicBezTo>
                        <a:pt x="14567" y="598"/>
                        <a:pt x="21496" y="-753"/>
                        <a:pt x="21412" y="531"/>
                      </a:cubicBezTo>
                      <a:cubicBezTo>
                        <a:pt x="21411" y="546"/>
                        <a:pt x="21404" y="562"/>
                        <a:pt x="21373" y="568"/>
                      </a:cubicBezTo>
                      <a:cubicBezTo>
                        <a:pt x="21346" y="573"/>
                        <a:pt x="21315" y="567"/>
                        <a:pt x="21286" y="565"/>
                      </a:cubicBezTo>
                      <a:cubicBezTo>
                        <a:pt x="21232" y="562"/>
                        <a:pt x="21177" y="571"/>
                        <a:pt x="21146" y="590"/>
                      </a:cubicBezTo>
                      <a:lnTo>
                        <a:pt x="21600" y="915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347" name="Línea"/>
                <p:cNvSpPr/>
                <p:nvPr/>
              </p:nvSpPr>
              <p:spPr>
                <a:xfrm>
                  <a:off x="16735680" y="7394760"/>
                  <a:ext cx="2787840" cy="4106520"/>
                </a:xfrm>
                <a:custGeom>
                  <a:avLst/>
                  <a:gdLst>
                    <a:gd name="textAreaLeft" fmla="*/ 0 w 2787840"/>
                    <a:gd name="textAreaRight" fmla="*/ 2788200 w 2787840"/>
                    <a:gd name="textAreaTop" fmla="*/ 0 h 4106520"/>
                    <a:gd name="textAreaBottom" fmla="*/ 4106880 h 41065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7182" y="21575"/>
                      </a:moveTo>
                      <a:lnTo>
                        <a:pt x="0" y="21600"/>
                      </a:lnTo>
                      <a:lnTo>
                        <a:pt x="8403" y="19709"/>
                      </a:lnTo>
                      <a:lnTo>
                        <a:pt x="11201" y="17318"/>
                      </a:lnTo>
                      <a:lnTo>
                        <a:pt x="12358" y="14047"/>
                      </a:lnTo>
                      <a:lnTo>
                        <a:pt x="13813" y="9425"/>
                      </a:lnTo>
                      <a:lnTo>
                        <a:pt x="15323" y="5795"/>
                      </a:lnTo>
                      <a:lnTo>
                        <a:pt x="15020" y="1074"/>
                      </a:lnTo>
                      <a:lnTo>
                        <a:pt x="14992" y="0"/>
                      </a:lnTo>
                      <a:lnTo>
                        <a:pt x="18287" y="216"/>
                      </a:lnTo>
                      <a:lnTo>
                        <a:pt x="18579" y="2261"/>
                      </a:lnTo>
                      <a:lnTo>
                        <a:pt x="19607" y="4046"/>
                      </a:lnTo>
                      <a:lnTo>
                        <a:pt x="21600" y="2943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348" name="Línea"/>
                <p:cNvSpPr/>
                <p:nvPr/>
              </p:nvSpPr>
              <p:spPr>
                <a:xfrm>
                  <a:off x="19912680" y="10878120"/>
                  <a:ext cx="1790640" cy="646200"/>
                </a:xfrm>
                <a:custGeom>
                  <a:avLst/>
                  <a:gdLst>
                    <a:gd name="textAreaLeft" fmla="*/ 0 w 1790640"/>
                    <a:gd name="textAreaRight" fmla="*/ 1791000 w 1790640"/>
                    <a:gd name="textAreaTop" fmla="*/ 0 h 646200"/>
                    <a:gd name="textAreaBottom" fmla="*/ 646560 h 64620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0" y="0"/>
                      </a:moveTo>
                      <a:lnTo>
                        <a:pt x="5785" y="12181"/>
                      </a:lnTo>
                      <a:lnTo>
                        <a:pt x="12370" y="17493"/>
                      </a:lnTo>
                      <a:lnTo>
                        <a:pt x="21600" y="19029"/>
                      </a:lnTo>
                      <a:lnTo>
                        <a:pt x="5204" y="21600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</a:tabLst>
                  </a:pPr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</p:grpSp>
          <p:sp>
            <p:nvSpPr>
              <p:cNvPr id="349" name="Línea"/>
              <p:cNvSpPr/>
              <p:nvPr/>
            </p:nvSpPr>
            <p:spPr>
              <a:xfrm>
                <a:off x="20331360" y="9470160"/>
                <a:ext cx="476280" cy="1915920"/>
              </a:xfrm>
              <a:custGeom>
                <a:avLst/>
                <a:gdLst>
                  <a:gd name="textAreaLeft" fmla="*/ 0 w 476280"/>
                  <a:gd name="textAreaRight" fmla="*/ 476640 w 476280"/>
                  <a:gd name="textAreaTop" fmla="*/ 0 h 1915920"/>
                  <a:gd name="textAreaBottom" fmla="*/ 1916280 h 19159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573"/>
                    </a:moveTo>
                    <a:lnTo>
                      <a:pt x="1343" y="2816"/>
                    </a:lnTo>
                    <a:lnTo>
                      <a:pt x="7804" y="5137"/>
                    </a:lnTo>
                    <a:lnTo>
                      <a:pt x="7067" y="7863"/>
                    </a:lnTo>
                    <a:lnTo>
                      <a:pt x="4342" y="9512"/>
                    </a:lnTo>
                    <a:lnTo>
                      <a:pt x="5324" y="11228"/>
                    </a:lnTo>
                    <a:lnTo>
                      <a:pt x="6136" y="13988"/>
                    </a:lnTo>
                    <a:lnTo>
                      <a:pt x="4431" y="18349"/>
                    </a:lnTo>
                    <a:lnTo>
                      <a:pt x="6227" y="20786"/>
                    </a:lnTo>
                    <a:lnTo>
                      <a:pt x="16148" y="21600"/>
                    </a:lnTo>
                    <a:lnTo>
                      <a:pt x="12630" y="19753"/>
                    </a:lnTo>
                    <a:lnTo>
                      <a:pt x="13955" y="17142"/>
                    </a:lnTo>
                    <a:lnTo>
                      <a:pt x="16695" y="15262"/>
                    </a:lnTo>
                    <a:lnTo>
                      <a:pt x="16210" y="13667"/>
                    </a:lnTo>
                    <a:lnTo>
                      <a:pt x="21600" y="11740"/>
                    </a:lnTo>
                    <a:lnTo>
                      <a:pt x="19928" y="9820"/>
                    </a:lnTo>
                    <a:lnTo>
                      <a:pt x="15699" y="8034"/>
                    </a:lnTo>
                    <a:lnTo>
                      <a:pt x="20920" y="6291"/>
                    </a:lnTo>
                    <a:lnTo>
                      <a:pt x="18284" y="4469"/>
                    </a:lnTo>
                    <a:lnTo>
                      <a:pt x="13443" y="3199"/>
                    </a:lnTo>
                    <a:lnTo>
                      <a:pt x="11773" y="2021"/>
                    </a:lnTo>
                    <a:lnTo>
                      <a:pt x="13440" y="0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350" name="Figura"/>
              <p:cNvSpPr/>
              <p:nvPr/>
            </p:nvSpPr>
            <p:spPr>
              <a:xfrm>
                <a:off x="20452680" y="9600480"/>
                <a:ext cx="126720" cy="202320"/>
              </a:xfrm>
              <a:custGeom>
                <a:avLst/>
                <a:gdLst>
                  <a:gd name="textAreaLeft" fmla="*/ 0 w 126720"/>
                  <a:gd name="textAreaRight" fmla="*/ 127080 w 126720"/>
                  <a:gd name="textAreaTop" fmla="*/ 0 h 202320"/>
                  <a:gd name="textAreaBottom" fmla="*/ 202680 h 2023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446" y="10593"/>
                    </a:lnTo>
                    <a:lnTo>
                      <a:pt x="21600" y="21600"/>
                    </a:lnTo>
                    <a:lnTo>
                      <a:pt x="19255" y="674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203040" bIns="20304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351" name="Figura"/>
              <p:cNvSpPr/>
              <p:nvPr/>
            </p:nvSpPr>
            <p:spPr>
              <a:xfrm>
                <a:off x="20542320" y="10277280"/>
                <a:ext cx="180000" cy="328680"/>
              </a:xfrm>
              <a:custGeom>
                <a:avLst/>
                <a:gdLst>
                  <a:gd name="textAreaLeft" fmla="*/ 0 w 180000"/>
                  <a:gd name="textAreaRight" fmla="*/ 180360 w 180000"/>
                  <a:gd name="textAreaTop" fmla="*/ 0 h 328680"/>
                  <a:gd name="textAreaBottom" fmla="*/ 329040 h 32868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4227" y="0"/>
                    </a:moveTo>
                    <a:lnTo>
                      <a:pt x="0" y="5420"/>
                    </a:lnTo>
                    <a:lnTo>
                      <a:pt x="2995" y="15191"/>
                    </a:lnTo>
                    <a:lnTo>
                      <a:pt x="9679" y="21600"/>
                    </a:lnTo>
                    <a:lnTo>
                      <a:pt x="21600" y="15216"/>
                    </a:lnTo>
                    <a:lnTo>
                      <a:pt x="20316" y="6886"/>
                    </a:lnTo>
                    <a:lnTo>
                      <a:pt x="4227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304560" bIns="3045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</a:tabLst>
                </a:pPr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</p:grpSp>
        <p:sp>
          <p:nvSpPr>
            <p:cNvPr id="352" name="Figura"/>
            <p:cNvSpPr/>
            <p:nvPr/>
          </p:nvSpPr>
          <p:spPr>
            <a:xfrm>
              <a:off x="20033280" y="6700680"/>
              <a:ext cx="915480" cy="2255760"/>
            </a:xfrm>
            <a:custGeom>
              <a:avLst/>
              <a:gdLst>
                <a:gd name="textAreaLeft" fmla="*/ 0 w 915480"/>
                <a:gd name="textAreaRight" fmla="*/ 915840 w 915480"/>
                <a:gd name="textAreaTop" fmla="*/ 0 h 2255760"/>
                <a:gd name="textAreaBottom" fmla="*/ 2256120 h 2255760"/>
              </a:gdLst>
              <a:ahLst/>
              <a:rect l="textAreaLeft" t="textAreaTop" r="textAreaRight" b="textAreaBottom"/>
              <a:pathLst>
                <a:path w="21600" h="21600">
                  <a:moveTo>
                    <a:pt x="11733" y="5662"/>
                  </a:moveTo>
                  <a:lnTo>
                    <a:pt x="3620" y="10006"/>
                  </a:lnTo>
                  <a:lnTo>
                    <a:pt x="905" y="15214"/>
                  </a:lnTo>
                  <a:lnTo>
                    <a:pt x="0" y="18874"/>
                  </a:lnTo>
                  <a:lnTo>
                    <a:pt x="35" y="21600"/>
                  </a:lnTo>
                  <a:lnTo>
                    <a:pt x="7867" y="20310"/>
                  </a:lnTo>
                  <a:lnTo>
                    <a:pt x="14871" y="16307"/>
                  </a:lnTo>
                  <a:lnTo>
                    <a:pt x="20759" y="10936"/>
                  </a:lnTo>
                  <a:lnTo>
                    <a:pt x="21600" y="2909"/>
                  </a:lnTo>
                  <a:lnTo>
                    <a:pt x="14004" y="0"/>
                  </a:lnTo>
                  <a:lnTo>
                    <a:pt x="5798" y="1542"/>
                  </a:lnTo>
                  <a:lnTo>
                    <a:pt x="2742" y="5361"/>
                  </a:lnTo>
                  <a:lnTo>
                    <a:pt x="11733" y="5662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101600">
              <a:solidFill>
                <a:srgbClr val="6f6a5a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152280" rIns="152280" tIns="152280" bIns="15228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606060"/>
                </a:solidFill>
                <a:latin typeface="Gill Sans"/>
                <a:ea typeface="Gill Sans"/>
              </a:endParaRPr>
            </a:p>
          </p:txBody>
        </p:sp>
        <p:sp>
          <p:nvSpPr>
            <p:cNvPr id="353" name="102 Rectángulo"/>
            <p:cNvSpPr/>
            <p:nvPr/>
          </p:nvSpPr>
          <p:spPr>
            <a:xfrm>
              <a:off x="12729240" y="11440440"/>
              <a:ext cx="12541680" cy="1110240"/>
            </a:xfrm>
            <a:prstGeom prst="rect">
              <a:avLst/>
            </a:prstGeom>
            <a:solidFill>
              <a:schemeClr val="accent3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152280" bIns="15228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354" name="103 Rectángulo"/>
            <p:cNvSpPr/>
            <p:nvPr/>
          </p:nvSpPr>
          <p:spPr>
            <a:xfrm>
              <a:off x="12026160" y="11201400"/>
              <a:ext cx="702720" cy="27720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277920" bIns="27792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355" name="105 Rectángulo"/>
            <p:cNvSpPr/>
            <p:nvPr/>
          </p:nvSpPr>
          <p:spPr>
            <a:xfrm>
              <a:off x="9840240" y="11464560"/>
              <a:ext cx="2888640" cy="55512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356" name="106 Rectángulo"/>
            <p:cNvSpPr/>
            <p:nvPr/>
          </p:nvSpPr>
          <p:spPr>
            <a:xfrm>
              <a:off x="25271280" y="11524680"/>
              <a:ext cx="3115080" cy="46476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357" name="107 Rectángulo"/>
            <p:cNvSpPr/>
            <p:nvPr/>
          </p:nvSpPr>
          <p:spPr>
            <a:xfrm>
              <a:off x="9865080" y="12019680"/>
              <a:ext cx="2863800" cy="55512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358" name="108 Rectángulo"/>
            <p:cNvSpPr/>
            <p:nvPr/>
          </p:nvSpPr>
          <p:spPr>
            <a:xfrm>
              <a:off x="25271280" y="11995920"/>
              <a:ext cx="3115080" cy="55512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359" name="109 Rectángulo"/>
            <p:cNvSpPr/>
            <p:nvPr/>
          </p:nvSpPr>
          <p:spPr>
            <a:xfrm>
              <a:off x="9865080" y="12551400"/>
              <a:ext cx="18546120" cy="3643200"/>
            </a:xfrm>
            <a:prstGeom prst="rect">
              <a:avLst/>
            </a:prstGeom>
            <a:solidFill>
              <a:schemeClr val="accent4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152280" bIns="15228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cxnSp>
          <p:nvCxnSpPr>
            <p:cNvPr id="360" name="110 Conector curvado"/>
            <p:cNvCxnSpPr/>
            <p:nvPr/>
          </p:nvCxnSpPr>
          <p:spPr>
            <a:xfrm flipV="1" rot="10800000">
              <a:off x="12816720" y="11524320"/>
              <a:ext cx="3918960" cy="495360"/>
            </a:xfrm>
            <a:prstGeom prst="curvedConnector3">
              <a:avLst>
                <a:gd name="adj1" fmla="val 24997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61" name="111 Conector curvado"/>
            <p:cNvCxnSpPr/>
            <p:nvPr/>
          </p:nvCxnSpPr>
          <p:spPr>
            <a:xfrm rot="5400000">
              <a:off x="13847760" y="11811960"/>
              <a:ext cx="3699360" cy="3406680"/>
            </a:xfrm>
            <a:prstGeom prst="curvedConnector3">
              <a:avLst>
                <a:gd name="adj1" fmla="val 25012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62" name="115 Conector curvado"/>
            <p:cNvCxnSpPr/>
            <p:nvPr/>
          </p:nvCxnSpPr>
          <p:spPr>
            <a:xfrm rot="5400000">
              <a:off x="14134680" y="14240880"/>
              <a:ext cx="2504880" cy="1053000"/>
            </a:xfrm>
            <a:prstGeom prst="curvedConnector3">
              <a:avLst>
                <a:gd name="adj1" fmla="val 25010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63" name="125 Conector curvado"/>
            <p:cNvCxnSpPr/>
            <p:nvPr/>
          </p:nvCxnSpPr>
          <p:spPr>
            <a:xfrm flipV="1" rot="10800000">
              <a:off x="11135880" y="14767200"/>
              <a:ext cx="3049560" cy="873000"/>
            </a:xfrm>
            <a:prstGeom prst="curvedConnector3">
              <a:avLst>
                <a:gd name="adj1" fmla="val 25005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64" name="126 Conector curvado"/>
            <p:cNvCxnSpPr/>
            <p:nvPr/>
          </p:nvCxnSpPr>
          <p:spPr>
            <a:xfrm>
              <a:off x="20541960" y="11665800"/>
              <a:ext cx="4300920" cy="354240"/>
            </a:xfrm>
            <a:prstGeom prst="curvedConnector3">
              <a:avLst>
                <a:gd name="adj1" fmla="val 25004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65" name="127 Conector curvado"/>
            <p:cNvCxnSpPr/>
            <p:nvPr/>
          </p:nvCxnSpPr>
          <p:spPr>
            <a:xfrm>
              <a:off x="19637280" y="11665800"/>
              <a:ext cx="5205600" cy="1473840"/>
            </a:xfrm>
            <a:prstGeom prst="curvedConnector3">
              <a:avLst>
                <a:gd name="adj1" fmla="val 25008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66" name="128 Conector curvado"/>
            <p:cNvCxnSpPr/>
            <p:nvPr/>
          </p:nvCxnSpPr>
          <p:spPr>
            <a:xfrm flipH="1" rot="16200000">
              <a:off x="20729160" y="12579480"/>
              <a:ext cx="3466800" cy="2021760"/>
            </a:xfrm>
            <a:prstGeom prst="curvedConnector3">
              <a:avLst>
                <a:gd name="adj1" fmla="val 25007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67" name="129 Conector curvado"/>
            <p:cNvCxnSpPr/>
            <p:nvPr/>
          </p:nvCxnSpPr>
          <p:spPr>
            <a:xfrm>
              <a:off x="23222160" y="14200920"/>
              <a:ext cx="3240720" cy="589320"/>
            </a:xfrm>
            <a:prstGeom prst="curvedConnector3">
              <a:avLst>
                <a:gd name="adj1" fmla="val 25008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68" name="130 Conector curvado"/>
            <p:cNvCxnSpPr/>
            <p:nvPr/>
          </p:nvCxnSpPr>
          <p:spPr>
            <a:xfrm rot="5400000">
              <a:off x="16158240" y="12200760"/>
              <a:ext cx="3832920" cy="2678400"/>
            </a:xfrm>
            <a:prstGeom prst="curvedConnector3">
              <a:avLst>
                <a:gd name="adj1" fmla="val 25004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69" name="131 Conector curvado"/>
            <p:cNvCxnSpPr/>
            <p:nvPr/>
          </p:nvCxnSpPr>
          <p:spPr>
            <a:xfrm flipH="1" rot="16200000">
              <a:off x="17760240" y="14119200"/>
              <a:ext cx="2285280" cy="1022400"/>
            </a:xfrm>
            <a:prstGeom prst="curvedConnector3">
              <a:avLst>
                <a:gd name="adj1" fmla="val 25019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70" name="132 Conector curvado"/>
            <p:cNvCxnSpPr/>
            <p:nvPr/>
          </p:nvCxnSpPr>
          <p:spPr>
            <a:xfrm flipH="1" rot="16200000">
              <a:off x="19245240" y="11944440"/>
              <a:ext cx="3273840" cy="2716200"/>
            </a:xfrm>
            <a:prstGeom prst="curvedConnector3">
              <a:avLst>
                <a:gd name="adj1" fmla="val 25008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71" name="133 Conector curvado"/>
            <p:cNvCxnSpPr/>
            <p:nvPr/>
          </p:nvCxnSpPr>
          <p:spPr>
            <a:xfrm flipH="1" rot="16200000">
              <a:off x="19919880" y="13671720"/>
              <a:ext cx="2316960" cy="1251720"/>
            </a:xfrm>
            <a:prstGeom prst="curvedConnector3">
              <a:avLst>
                <a:gd name="adj1" fmla="val 25019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72" name="134 Conector curvado"/>
            <p:cNvCxnSpPr/>
            <p:nvPr/>
          </p:nvCxnSpPr>
          <p:spPr>
            <a:xfrm rot="5400000">
              <a:off x="14969520" y="12350880"/>
              <a:ext cx="4150080" cy="2694600"/>
            </a:xfrm>
            <a:prstGeom prst="curvedConnector3">
              <a:avLst>
                <a:gd name="adj1" fmla="val 25010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73" name="135 Conector curvado"/>
            <p:cNvCxnSpPr/>
            <p:nvPr/>
          </p:nvCxnSpPr>
          <p:spPr>
            <a:xfrm flipH="1" rot="16200000">
              <a:off x="15634080" y="14784120"/>
              <a:ext cx="1439280" cy="272520"/>
            </a:xfrm>
            <a:prstGeom prst="curvedConnector3">
              <a:avLst>
                <a:gd name="adj1" fmla="val 25018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74" name="136 Conector curvado"/>
            <p:cNvCxnSpPr/>
            <p:nvPr/>
          </p:nvCxnSpPr>
          <p:spPr>
            <a:xfrm flipV="1" rot="10800000">
              <a:off x="14776200" y="11742120"/>
              <a:ext cx="2624760" cy="1560600"/>
            </a:xfrm>
            <a:prstGeom prst="curvedConnector3">
              <a:avLst>
                <a:gd name="adj1" fmla="val 25006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75" name="137 Conector curvado"/>
            <p:cNvCxnSpPr/>
            <p:nvPr/>
          </p:nvCxnSpPr>
          <p:spPr>
            <a:xfrm flipV="1" rot="10800000">
              <a:off x="10681560" y="13302000"/>
              <a:ext cx="4094640" cy="288720"/>
            </a:xfrm>
            <a:prstGeom prst="curvedConnector3">
              <a:avLst>
                <a:gd name="adj1" fmla="val 24997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76" name="138 Conector curvado"/>
            <p:cNvCxnSpPr/>
            <p:nvPr/>
          </p:nvCxnSpPr>
          <p:spPr>
            <a:xfrm>
              <a:off x="21703680" y="11485440"/>
              <a:ext cx="3139200" cy="456840"/>
            </a:xfrm>
            <a:prstGeom prst="curvedConnector3">
              <a:avLst>
                <a:gd name="adj1" fmla="val 25014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77" name="139 Conector curvado"/>
            <p:cNvCxnSpPr/>
            <p:nvPr/>
          </p:nvCxnSpPr>
          <p:spPr>
            <a:xfrm>
              <a:off x="24842520" y="12019680"/>
              <a:ext cx="2160360" cy="1283040"/>
            </a:xfrm>
            <a:prstGeom prst="curvedConnector3">
              <a:avLst>
                <a:gd name="adj1" fmla="val 25000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78" name="140 Conector curvado"/>
            <p:cNvCxnSpPr/>
            <p:nvPr/>
          </p:nvCxnSpPr>
          <p:spPr>
            <a:xfrm flipV="1" rot="10800000">
              <a:off x="12338280" y="11933640"/>
              <a:ext cx="1847160" cy="1282320"/>
            </a:xfrm>
            <a:prstGeom prst="curvedConnector3">
              <a:avLst>
                <a:gd name="adj1" fmla="val 25009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79" name="141 Conector curvado"/>
            <p:cNvCxnSpPr/>
            <p:nvPr/>
          </p:nvCxnSpPr>
          <p:spPr>
            <a:xfrm>
              <a:off x="23439240" y="14767200"/>
              <a:ext cx="1659240" cy="689040"/>
            </a:xfrm>
            <a:prstGeom prst="curvedConnector3">
              <a:avLst>
                <a:gd name="adj1" fmla="val 25000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80" name="142 Conector curvado"/>
            <p:cNvCxnSpPr/>
            <p:nvPr/>
          </p:nvCxnSpPr>
          <p:spPr>
            <a:xfrm flipH="1" rot="16200000">
              <a:off x="20293920" y="14855400"/>
              <a:ext cx="1439280" cy="129600"/>
            </a:xfrm>
            <a:prstGeom prst="curvedConnector3">
              <a:avLst>
                <a:gd name="adj1" fmla="val 25018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381" name="143 Conector curvado"/>
            <p:cNvCxnSpPr/>
            <p:nvPr/>
          </p:nvCxnSpPr>
          <p:spPr>
            <a:xfrm rot="5400000">
              <a:off x="17717040" y="14635440"/>
              <a:ext cx="1144800" cy="864720"/>
            </a:xfrm>
            <a:prstGeom prst="curvedConnector3">
              <a:avLst>
                <a:gd name="adj1" fmla="val 25039"/>
              </a:avLst>
            </a:prstGeom>
            <a:ln w="101600">
              <a:solidFill>
                <a:srgbClr val="6f6a5a"/>
              </a:solidFill>
              <a:miter/>
            </a:ln>
          </p:spPr>
        </p:cxnSp>
        <p:sp>
          <p:nvSpPr>
            <p:cNvPr id="382" name="144 Rectángulo"/>
            <p:cNvSpPr/>
            <p:nvPr/>
          </p:nvSpPr>
          <p:spPr>
            <a:xfrm>
              <a:off x="25273440" y="11250360"/>
              <a:ext cx="702720" cy="27720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277920" bIns="27792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</p:grpSp>
      <p:sp>
        <p:nvSpPr>
          <p:cNvPr id="383" name="3"/>
          <p:cNvSpPr/>
          <p:nvPr/>
        </p:nvSpPr>
        <p:spPr>
          <a:xfrm>
            <a:off x="3741840" y="21915000"/>
            <a:ext cx="1469880" cy="13420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3000"/>
          </a:bodyPr>
          <a:p>
            <a:pPr>
              <a:lnSpc>
                <a:spcPct val="120000"/>
              </a:lnSpc>
              <a:tabLst>
                <a:tab algn="l" pos="0"/>
              </a:tabLst>
            </a:pPr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18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4" name="FERTILIZACIÓN POR ENDOTERAPIA"/>
          <p:cNvSpPr/>
          <p:nvPr/>
        </p:nvSpPr>
        <p:spPr>
          <a:xfrm>
            <a:off x="31829040" y="8065800"/>
            <a:ext cx="14485320" cy="271296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152280" rIns="152280" tIns="152280" bIns="152280" anchor="t">
            <a:normAutofit fontScale="81000"/>
          </a:bodyPr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APORTE DE ABONO LL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Y MICORRIZAS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</a:tabLst>
            </a:pP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CON RIEGO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5" name=""/>
          <p:cNvSpPr txBox="1"/>
          <p:nvPr/>
        </p:nvSpPr>
        <p:spPr>
          <a:xfrm>
            <a:off x="27924480" y="19980000"/>
            <a:ext cx="9540000" cy="144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Mayo hasta agosto de 2024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86" name=""/>
          <p:cNvGrpSpPr/>
          <p:nvPr/>
        </p:nvGrpSpPr>
        <p:grpSpPr>
          <a:xfrm>
            <a:off x="30600000" y="18000000"/>
            <a:ext cx="18570960" cy="9793080"/>
            <a:chOff x="30600000" y="18000000"/>
            <a:chExt cx="18570960" cy="9793080"/>
          </a:xfrm>
        </p:grpSpPr>
        <p:grpSp>
          <p:nvGrpSpPr>
            <p:cNvPr id="387" name="Grupo 1"/>
            <p:cNvGrpSpPr/>
            <p:nvPr/>
          </p:nvGrpSpPr>
          <p:grpSpPr>
            <a:xfrm>
              <a:off x="37495440" y="18000000"/>
              <a:ext cx="4967640" cy="5263920"/>
              <a:chOff x="37495440" y="18000000"/>
              <a:chExt cx="4967640" cy="5263920"/>
            </a:xfrm>
          </p:grpSpPr>
          <p:grpSp>
            <p:nvGrpSpPr>
              <p:cNvPr id="388" name="Grupo 2"/>
              <p:cNvGrpSpPr/>
              <p:nvPr/>
            </p:nvGrpSpPr>
            <p:grpSpPr>
              <a:xfrm>
                <a:off x="37495440" y="18000000"/>
                <a:ext cx="4967640" cy="5263920"/>
                <a:chOff x="37495440" y="18000000"/>
                <a:chExt cx="4967640" cy="5263920"/>
              </a:xfrm>
            </p:grpSpPr>
            <p:sp>
              <p:nvSpPr>
                <p:cNvPr id="389" name="Figura 1"/>
                <p:cNvSpPr/>
                <p:nvPr/>
              </p:nvSpPr>
              <p:spPr>
                <a:xfrm>
                  <a:off x="39017160" y="18000000"/>
                  <a:ext cx="2759400" cy="5263920"/>
                </a:xfrm>
                <a:custGeom>
                  <a:avLst/>
                  <a:gdLst>
                    <a:gd name="textAreaLeft" fmla="*/ 0 w 2759400"/>
                    <a:gd name="textAreaRight" fmla="*/ 2759760 w 2759400"/>
                    <a:gd name="textAreaTop" fmla="*/ 0 h 5263920"/>
                    <a:gd name="textAreaBottom" fmla="*/ 5264280 h 52639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3685" y="12888"/>
                      </a:moveTo>
                      <a:cubicBezTo>
                        <a:pt x="2798" y="13964"/>
                        <a:pt x="2171" y="15063"/>
                        <a:pt x="1810" y="16172"/>
                      </a:cubicBezTo>
                      <a:cubicBezTo>
                        <a:pt x="1353" y="17577"/>
                        <a:pt x="1323" y="18993"/>
                        <a:pt x="1722" y="20399"/>
                      </a:cubicBezTo>
                      <a:lnTo>
                        <a:pt x="0" y="21144"/>
                      </a:lnTo>
                      <a:lnTo>
                        <a:pt x="3177" y="21417"/>
                      </a:lnTo>
                      <a:lnTo>
                        <a:pt x="6192" y="21552"/>
                      </a:lnTo>
                      <a:lnTo>
                        <a:pt x="11210" y="21600"/>
                      </a:lnTo>
                      <a:lnTo>
                        <a:pt x="17722" y="21504"/>
                      </a:lnTo>
                      <a:lnTo>
                        <a:pt x="14808" y="20734"/>
                      </a:lnTo>
                      <a:lnTo>
                        <a:pt x="12332" y="17852"/>
                      </a:lnTo>
                      <a:lnTo>
                        <a:pt x="12294" y="14960"/>
                      </a:lnTo>
                      <a:lnTo>
                        <a:pt x="12502" y="13201"/>
                      </a:lnTo>
                      <a:lnTo>
                        <a:pt x="14737" y="12938"/>
                      </a:lnTo>
                      <a:lnTo>
                        <a:pt x="18291" y="12693"/>
                      </a:lnTo>
                      <a:lnTo>
                        <a:pt x="21600" y="12136"/>
                      </a:lnTo>
                      <a:lnTo>
                        <a:pt x="20584" y="11630"/>
                      </a:lnTo>
                      <a:lnTo>
                        <a:pt x="17244" y="12022"/>
                      </a:lnTo>
                      <a:lnTo>
                        <a:pt x="15052" y="12238"/>
                      </a:lnTo>
                      <a:lnTo>
                        <a:pt x="13464" y="10834"/>
                      </a:lnTo>
                      <a:lnTo>
                        <a:pt x="13530" y="8565"/>
                      </a:lnTo>
                      <a:lnTo>
                        <a:pt x="14158" y="6646"/>
                      </a:lnTo>
                      <a:lnTo>
                        <a:pt x="14312" y="5569"/>
                      </a:lnTo>
                      <a:cubicBezTo>
                        <a:pt x="14633" y="5294"/>
                        <a:pt x="14955" y="5020"/>
                        <a:pt x="15276" y="4745"/>
                      </a:cubicBezTo>
                      <a:cubicBezTo>
                        <a:pt x="15597" y="4471"/>
                        <a:pt x="15919" y="4196"/>
                        <a:pt x="16240" y="3922"/>
                      </a:cubicBezTo>
                      <a:cubicBezTo>
                        <a:pt x="16390" y="3803"/>
                        <a:pt x="16539" y="3685"/>
                        <a:pt x="16689" y="3567"/>
                      </a:cubicBezTo>
                      <a:cubicBezTo>
                        <a:pt x="16838" y="3448"/>
                        <a:pt x="16988" y="3330"/>
                        <a:pt x="17137" y="3212"/>
                      </a:cubicBezTo>
                      <a:lnTo>
                        <a:pt x="14793" y="3367"/>
                      </a:lnTo>
                      <a:lnTo>
                        <a:pt x="12932" y="5071"/>
                      </a:lnTo>
                      <a:lnTo>
                        <a:pt x="12537" y="5958"/>
                      </a:lnTo>
                      <a:lnTo>
                        <a:pt x="11751" y="4463"/>
                      </a:lnTo>
                      <a:lnTo>
                        <a:pt x="12642" y="1601"/>
                      </a:lnTo>
                      <a:lnTo>
                        <a:pt x="12818" y="0"/>
                      </a:lnTo>
                      <a:lnTo>
                        <a:pt x="10236" y="596"/>
                      </a:lnTo>
                      <a:lnTo>
                        <a:pt x="9179" y="2437"/>
                      </a:lnTo>
                      <a:lnTo>
                        <a:pt x="9142" y="3941"/>
                      </a:lnTo>
                      <a:lnTo>
                        <a:pt x="9298" y="5306"/>
                      </a:lnTo>
                      <a:lnTo>
                        <a:pt x="9754" y="6694"/>
                      </a:lnTo>
                      <a:cubicBezTo>
                        <a:pt x="9890" y="6961"/>
                        <a:pt x="10026" y="7228"/>
                        <a:pt x="10161" y="7495"/>
                      </a:cubicBezTo>
                      <a:cubicBezTo>
                        <a:pt x="10297" y="7763"/>
                        <a:pt x="10433" y="8030"/>
                        <a:pt x="10568" y="8297"/>
                      </a:cubicBezTo>
                      <a:lnTo>
                        <a:pt x="9595" y="9755"/>
                      </a:lnTo>
                      <a:lnTo>
                        <a:pt x="8863" y="10526"/>
                      </a:lnTo>
                      <a:lnTo>
                        <a:pt x="7407" y="6456"/>
                      </a:lnTo>
                      <a:lnTo>
                        <a:pt x="7642" y="5742"/>
                      </a:lnTo>
                      <a:lnTo>
                        <a:pt x="4940" y="5792"/>
                      </a:lnTo>
                      <a:lnTo>
                        <a:pt x="4932" y="7083"/>
                      </a:lnTo>
                      <a:lnTo>
                        <a:pt x="5443" y="8657"/>
                      </a:lnTo>
                      <a:lnTo>
                        <a:pt x="4961" y="10654"/>
                      </a:lnTo>
                      <a:lnTo>
                        <a:pt x="5433" y="11996"/>
                      </a:lnTo>
                      <a:lnTo>
                        <a:pt x="3685" y="12888"/>
                      </a:lnTo>
                      <a:close/>
                    </a:path>
                  </a:pathLst>
                </a:custGeom>
                <a:solidFill>
                  <a:schemeClr val="accent4">
                    <a:lumMod val="40000"/>
                    <a:lumOff val="60000"/>
                  </a:schemeClr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390" name="Línea 1"/>
                <p:cNvSpPr/>
                <p:nvPr/>
              </p:nvSpPr>
              <p:spPr>
                <a:xfrm>
                  <a:off x="38207520" y="20849040"/>
                  <a:ext cx="1553040" cy="2372760"/>
                </a:xfrm>
                <a:custGeom>
                  <a:avLst/>
                  <a:gdLst>
                    <a:gd name="textAreaLeft" fmla="*/ 0 w 1553040"/>
                    <a:gd name="textAreaRight" fmla="*/ 1553400 w 1553040"/>
                    <a:gd name="textAreaTop" fmla="*/ 0 h 2372760"/>
                    <a:gd name="textAreaBottom" fmla="*/ 2373120 h 2372760"/>
                  </a:gdLst>
                  <a:ahLst/>
                  <a:rect l="textAreaLeft" t="textAreaTop" r="textAreaRight" b="textAreaBottom"/>
                  <a:pathLst>
                    <a:path w="21600" h="20847">
                      <a:moveTo>
                        <a:pt x="11733" y="20505"/>
                      </a:moveTo>
                      <a:lnTo>
                        <a:pt x="5935" y="19224"/>
                      </a:lnTo>
                      <a:lnTo>
                        <a:pt x="0" y="20847"/>
                      </a:lnTo>
                      <a:lnTo>
                        <a:pt x="8688" y="16134"/>
                      </a:lnTo>
                      <a:lnTo>
                        <a:pt x="12710" y="11150"/>
                      </a:lnTo>
                      <a:lnTo>
                        <a:pt x="14221" y="6990"/>
                      </a:lnTo>
                      <a:lnTo>
                        <a:pt x="17113" y="1370"/>
                      </a:lnTo>
                      <a:cubicBezTo>
                        <a:pt x="14567" y="598"/>
                        <a:pt x="21496" y="-753"/>
                        <a:pt x="21412" y="531"/>
                      </a:cubicBezTo>
                      <a:cubicBezTo>
                        <a:pt x="21411" y="546"/>
                        <a:pt x="21404" y="562"/>
                        <a:pt x="21373" y="568"/>
                      </a:cubicBezTo>
                      <a:cubicBezTo>
                        <a:pt x="21346" y="573"/>
                        <a:pt x="21315" y="567"/>
                        <a:pt x="21286" y="565"/>
                      </a:cubicBezTo>
                      <a:cubicBezTo>
                        <a:pt x="21232" y="562"/>
                        <a:pt x="21177" y="571"/>
                        <a:pt x="21146" y="590"/>
                      </a:cubicBezTo>
                      <a:lnTo>
                        <a:pt x="21600" y="915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391" name="Línea 2"/>
                <p:cNvSpPr/>
                <p:nvPr/>
              </p:nvSpPr>
              <p:spPr>
                <a:xfrm>
                  <a:off x="37495440" y="18993240"/>
                  <a:ext cx="2787840" cy="4106520"/>
                </a:xfrm>
                <a:custGeom>
                  <a:avLst/>
                  <a:gdLst>
                    <a:gd name="textAreaLeft" fmla="*/ 0 w 2787840"/>
                    <a:gd name="textAreaRight" fmla="*/ 2788200 w 2787840"/>
                    <a:gd name="textAreaTop" fmla="*/ 0 h 4106520"/>
                    <a:gd name="textAreaBottom" fmla="*/ 4106880 h 410652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7182" y="21575"/>
                      </a:moveTo>
                      <a:lnTo>
                        <a:pt x="0" y="21600"/>
                      </a:lnTo>
                      <a:lnTo>
                        <a:pt x="8403" y="19709"/>
                      </a:lnTo>
                      <a:lnTo>
                        <a:pt x="11201" y="17318"/>
                      </a:lnTo>
                      <a:lnTo>
                        <a:pt x="12358" y="14047"/>
                      </a:lnTo>
                      <a:lnTo>
                        <a:pt x="13813" y="9425"/>
                      </a:lnTo>
                      <a:lnTo>
                        <a:pt x="15323" y="5795"/>
                      </a:lnTo>
                      <a:lnTo>
                        <a:pt x="15020" y="1074"/>
                      </a:lnTo>
                      <a:lnTo>
                        <a:pt x="14992" y="0"/>
                      </a:lnTo>
                      <a:lnTo>
                        <a:pt x="18287" y="216"/>
                      </a:lnTo>
                      <a:lnTo>
                        <a:pt x="18579" y="2261"/>
                      </a:lnTo>
                      <a:lnTo>
                        <a:pt x="19607" y="4046"/>
                      </a:lnTo>
                      <a:lnTo>
                        <a:pt x="21600" y="2943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  <p:sp>
              <p:nvSpPr>
                <p:cNvPr id="392" name="Línea 3"/>
                <p:cNvSpPr/>
                <p:nvPr/>
              </p:nvSpPr>
              <p:spPr>
                <a:xfrm>
                  <a:off x="40672440" y="22476600"/>
                  <a:ext cx="1790640" cy="646200"/>
                </a:xfrm>
                <a:custGeom>
                  <a:avLst/>
                  <a:gdLst>
                    <a:gd name="textAreaLeft" fmla="*/ 0 w 1790640"/>
                    <a:gd name="textAreaRight" fmla="*/ 1791000 w 1790640"/>
                    <a:gd name="textAreaTop" fmla="*/ 0 h 646200"/>
                    <a:gd name="textAreaBottom" fmla="*/ 646560 h 646200"/>
                  </a:gdLst>
                  <a:ahLst/>
                  <a:rect l="textAreaLeft" t="textAreaTop" r="textAreaRight" b="textAreaBottom"/>
                  <a:pathLst>
                    <a:path w="21600" h="21600">
                      <a:moveTo>
                        <a:pt x="0" y="0"/>
                      </a:moveTo>
                      <a:lnTo>
                        <a:pt x="5785" y="12181"/>
                      </a:lnTo>
                      <a:lnTo>
                        <a:pt x="12370" y="17493"/>
                      </a:lnTo>
                      <a:lnTo>
                        <a:pt x="21600" y="19029"/>
                      </a:lnTo>
                      <a:lnTo>
                        <a:pt x="5204" y="21600"/>
                      </a:lnTo>
                    </a:path>
                  </a:pathLst>
                </a:custGeom>
                <a:solidFill>
                  <a:srgbClr val="c9c3ba"/>
                </a:solidFill>
                <a:ln w="101600">
                  <a:solidFill>
                    <a:srgbClr val="6f6a5a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numCol="1" spcCol="0" lIns="152280" rIns="152280" tIns="152280" bIns="152280" anchor="ctr">
                  <a:noAutofit/>
                </a:bodyPr>
                <a:p>
                  <a:endParaRPr b="0" lang="es-ES" sz="11200" spc="-1" strike="noStrike">
                    <a:solidFill>
                      <a:srgbClr val="606060"/>
                    </a:solidFill>
                    <a:latin typeface="Gill Sans"/>
                    <a:ea typeface="Gill Sans"/>
                  </a:endParaRPr>
                </a:p>
              </p:txBody>
            </p:sp>
          </p:grpSp>
          <p:sp>
            <p:nvSpPr>
              <p:cNvPr id="393" name="Línea 4"/>
              <p:cNvSpPr/>
              <p:nvPr/>
            </p:nvSpPr>
            <p:spPr>
              <a:xfrm>
                <a:off x="41091120" y="21068640"/>
                <a:ext cx="476280" cy="1915920"/>
              </a:xfrm>
              <a:custGeom>
                <a:avLst/>
                <a:gdLst>
                  <a:gd name="textAreaLeft" fmla="*/ 0 w 476280"/>
                  <a:gd name="textAreaRight" fmla="*/ 476640 w 476280"/>
                  <a:gd name="textAreaTop" fmla="*/ 0 h 1915920"/>
                  <a:gd name="textAreaBottom" fmla="*/ 1916280 h 19159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573"/>
                    </a:moveTo>
                    <a:lnTo>
                      <a:pt x="1343" y="2816"/>
                    </a:lnTo>
                    <a:lnTo>
                      <a:pt x="7804" y="5137"/>
                    </a:lnTo>
                    <a:lnTo>
                      <a:pt x="7067" y="7863"/>
                    </a:lnTo>
                    <a:lnTo>
                      <a:pt x="4342" y="9512"/>
                    </a:lnTo>
                    <a:lnTo>
                      <a:pt x="5324" y="11228"/>
                    </a:lnTo>
                    <a:lnTo>
                      <a:pt x="6136" y="13988"/>
                    </a:lnTo>
                    <a:lnTo>
                      <a:pt x="4431" y="18349"/>
                    </a:lnTo>
                    <a:lnTo>
                      <a:pt x="6227" y="20786"/>
                    </a:lnTo>
                    <a:lnTo>
                      <a:pt x="16148" y="21600"/>
                    </a:lnTo>
                    <a:lnTo>
                      <a:pt x="12630" y="19753"/>
                    </a:lnTo>
                    <a:lnTo>
                      <a:pt x="13955" y="17142"/>
                    </a:lnTo>
                    <a:lnTo>
                      <a:pt x="16695" y="15262"/>
                    </a:lnTo>
                    <a:lnTo>
                      <a:pt x="16210" y="13667"/>
                    </a:lnTo>
                    <a:lnTo>
                      <a:pt x="21600" y="11740"/>
                    </a:lnTo>
                    <a:lnTo>
                      <a:pt x="19928" y="9820"/>
                    </a:lnTo>
                    <a:lnTo>
                      <a:pt x="15699" y="8034"/>
                    </a:lnTo>
                    <a:lnTo>
                      <a:pt x="20920" y="6291"/>
                    </a:lnTo>
                    <a:lnTo>
                      <a:pt x="18284" y="4469"/>
                    </a:lnTo>
                    <a:lnTo>
                      <a:pt x="13443" y="3199"/>
                    </a:lnTo>
                    <a:lnTo>
                      <a:pt x="11773" y="2021"/>
                    </a:lnTo>
                    <a:lnTo>
                      <a:pt x="13440" y="0"/>
                    </a:lnTo>
                  </a:path>
                </a:pathLst>
              </a:custGeom>
              <a:solidFill>
                <a:srgbClr val="c9c3ba"/>
              </a:solidFill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152280" bIns="152280" anchor="ctr">
                <a:noAutofit/>
              </a:bodyPr>
              <a:p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394" name="Figura 2"/>
              <p:cNvSpPr/>
              <p:nvPr/>
            </p:nvSpPr>
            <p:spPr>
              <a:xfrm>
                <a:off x="41212440" y="21198960"/>
                <a:ext cx="126720" cy="202320"/>
              </a:xfrm>
              <a:custGeom>
                <a:avLst/>
                <a:gdLst>
                  <a:gd name="textAreaLeft" fmla="*/ 0 w 126720"/>
                  <a:gd name="textAreaRight" fmla="*/ 127080 w 126720"/>
                  <a:gd name="textAreaTop" fmla="*/ 0 h 202320"/>
                  <a:gd name="textAreaBottom" fmla="*/ 202680 h 20232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0" y="0"/>
                    </a:moveTo>
                    <a:lnTo>
                      <a:pt x="446" y="10593"/>
                    </a:lnTo>
                    <a:lnTo>
                      <a:pt x="21600" y="21600"/>
                    </a:lnTo>
                    <a:lnTo>
                      <a:pt x="19255" y="674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203040" bIns="203040" anchor="ctr">
                <a:noAutofit/>
              </a:bodyPr>
              <a:p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  <p:sp>
            <p:nvSpPr>
              <p:cNvPr id="395" name="Figura 3"/>
              <p:cNvSpPr/>
              <p:nvPr/>
            </p:nvSpPr>
            <p:spPr>
              <a:xfrm>
                <a:off x="41302080" y="21875760"/>
                <a:ext cx="180000" cy="328680"/>
              </a:xfrm>
              <a:custGeom>
                <a:avLst/>
                <a:gdLst>
                  <a:gd name="textAreaLeft" fmla="*/ 0 w 180000"/>
                  <a:gd name="textAreaRight" fmla="*/ 180360 w 180000"/>
                  <a:gd name="textAreaTop" fmla="*/ 0 h 328680"/>
                  <a:gd name="textAreaBottom" fmla="*/ 329040 h 328680"/>
                </a:gdLst>
                <a:ahLst/>
                <a:rect l="textAreaLeft" t="textAreaTop" r="textAreaRight" b="textAreaBottom"/>
                <a:pathLst>
                  <a:path w="21600" h="21600">
                    <a:moveTo>
                      <a:pt x="4227" y="0"/>
                    </a:moveTo>
                    <a:lnTo>
                      <a:pt x="0" y="5420"/>
                    </a:lnTo>
                    <a:lnTo>
                      <a:pt x="2995" y="15191"/>
                    </a:lnTo>
                    <a:lnTo>
                      <a:pt x="9679" y="21600"/>
                    </a:lnTo>
                    <a:lnTo>
                      <a:pt x="21600" y="15216"/>
                    </a:lnTo>
                    <a:lnTo>
                      <a:pt x="20316" y="6886"/>
                    </a:lnTo>
                    <a:lnTo>
                      <a:pt x="4227" y="0"/>
                    </a:lnTo>
                    <a:close/>
                  </a:path>
                </a:pathLst>
              </a:custGeom>
              <a:noFill/>
              <a:ln w="101600">
                <a:solidFill>
                  <a:srgbClr val="6f6a5a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numCol="1" spcCol="0" lIns="152280" rIns="152280" tIns="304560" bIns="304560" anchor="ctr">
                <a:noAutofit/>
              </a:bodyPr>
              <a:p>
                <a:endParaRPr b="0" lang="es-ES" sz="11200" spc="-1" strike="noStrike">
                  <a:solidFill>
                    <a:srgbClr val="606060"/>
                  </a:solidFill>
                  <a:latin typeface="Gill Sans"/>
                  <a:ea typeface="Gill Sans"/>
                </a:endParaRPr>
              </a:p>
            </p:txBody>
          </p:sp>
        </p:grpSp>
        <p:sp>
          <p:nvSpPr>
            <p:cNvPr id="396" name="102 Rectángulo 1"/>
            <p:cNvSpPr/>
            <p:nvPr/>
          </p:nvSpPr>
          <p:spPr>
            <a:xfrm>
              <a:off x="33489000" y="23038920"/>
              <a:ext cx="12541680" cy="1110240"/>
            </a:xfrm>
            <a:prstGeom prst="rect">
              <a:avLst/>
            </a:prstGeom>
            <a:solidFill>
              <a:schemeClr val="accent3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152280" bIns="152280" anchor="ctr">
              <a:spAutoFit/>
            </a:bodyPr>
            <a:p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397" name="103 Rectángulo 1"/>
            <p:cNvSpPr/>
            <p:nvPr/>
          </p:nvSpPr>
          <p:spPr>
            <a:xfrm>
              <a:off x="32785920" y="22799880"/>
              <a:ext cx="702720" cy="27720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277920" bIns="277920" anchor="ctr">
              <a:spAutoFit/>
            </a:bodyPr>
            <a:p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398" name="105 Rectángulo 1"/>
            <p:cNvSpPr/>
            <p:nvPr/>
          </p:nvSpPr>
          <p:spPr>
            <a:xfrm>
              <a:off x="30600000" y="23063040"/>
              <a:ext cx="2888640" cy="55512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399" name="106 Rectángulo 1"/>
            <p:cNvSpPr/>
            <p:nvPr/>
          </p:nvSpPr>
          <p:spPr>
            <a:xfrm>
              <a:off x="46031040" y="23123160"/>
              <a:ext cx="3115080" cy="46476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400" name="107 Rectángulo 1"/>
            <p:cNvSpPr/>
            <p:nvPr/>
          </p:nvSpPr>
          <p:spPr>
            <a:xfrm>
              <a:off x="30624840" y="23618160"/>
              <a:ext cx="2863800" cy="55512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401" name="108 Rectángulo 1"/>
            <p:cNvSpPr/>
            <p:nvPr/>
          </p:nvSpPr>
          <p:spPr>
            <a:xfrm>
              <a:off x="46031040" y="23594400"/>
              <a:ext cx="3115080" cy="555120"/>
            </a:xfrm>
            <a:prstGeom prst="rect">
              <a:avLst/>
            </a:prstGeom>
            <a:solidFill>
              <a:schemeClr val="accent1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304560" bIns="304560" anchor="ctr">
              <a:spAutoFit/>
            </a:bodyPr>
            <a:p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sp>
          <p:nvSpPr>
            <p:cNvPr id="402" name="109 Rectángulo 1"/>
            <p:cNvSpPr/>
            <p:nvPr/>
          </p:nvSpPr>
          <p:spPr>
            <a:xfrm>
              <a:off x="30624840" y="24149880"/>
              <a:ext cx="18546120" cy="3643200"/>
            </a:xfrm>
            <a:prstGeom prst="rect">
              <a:avLst/>
            </a:prstGeom>
            <a:solidFill>
              <a:schemeClr val="accent4">
                <a:lumMod val="60000"/>
                <a:lumOff val="40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152280" bIns="152280" anchor="ctr">
              <a:spAutoFit/>
            </a:bodyPr>
            <a:p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  <p:cxnSp>
          <p:nvCxnSpPr>
            <p:cNvPr id="403" name="110 Conector curvado 1"/>
            <p:cNvCxnSpPr/>
            <p:nvPr/>
          </p:nvCxnSpPr>
          <p:spPr>
            <a:xfrm flipV="1" rot="10800000">
              <a:off x="33576480" y="23122800"/>
              <a:ext cx="3918960" cy="495360"/>
            </a:xfrm>
            <a:prstGeom prst="curvedConnector3">
              <a:avLst>
                <a:gd name="adj1" fmla="val 24997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404" name="126 Conector curvado 1"/>
            <p:cNvCxnSpPr/>
            <p:nvPr/>
          </p:nvCxnSpPr>
          <p:spPr>
            <a:xfrm>
              <a:off x="41301720" y="23264280"/>
              <a:ext cx="4300920" cy="354240"/>
            </a:xfrm>
            <a:prstGeom prst="curvedConnector3">
              <a:avLst>
                <a:gd name="adj1" fmla="val 25004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405" name="127 Conector curvado 1"/>
            <p:cNvCxnSpPr/>
            <p:nvPr/>
          </p:nvCxnSpPr>
          <p:spPr>
            <a:xfrm>
              <a:off x="40397040" y="23264280"/>
              <a:ext cx="5205600" cy="1473840"/>
            </a:xfrm>
            <a:prstGeom prst="curvedConnector3">
              <a:avLst>
                <a:gd name="adj1" fmla="val 25008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406" name="136 Conector curvado 1"/>
            <p:cNvCxnSpPr/>
            <p:nvPr/>
          </p:nvCxnSpPr>
          <p:spPr>
            <a:xfrm flipV="1" rot="10800000">
              <a:off x="35535960" y="23340600"/>
              <a:ext cx="2624760" cy="1560600"/>
            </a:xfrm>
            <a:prstGeom prst="curvedConnector3">
              <a:avLst>
                <a:gd name="adj1" fmla="val 25006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407" name="137 Conector curvado 1"/>
            <p:cNvCxnSpPr/>
            <p:nvPr/>
          </p:nvCxnSpPr>
          <p:spPr>
            <a:xfrm flipV="1" rot="10800000">
              <a:off x="31441320" y="24900480"/>
              <a:ext cx="4094640" cy="288720"/>
            </a:xfrm>
            <a:prstGeom prst="curvedConnector3">
              <a:avLst>
                <a:gd name="adj1" fmla="val 24997"/>
              </a:avLst>
            </a:prstGeom>
            <a:ln w="101600">
              <a:solidFill>
                <a:srgbClr val="6f6a5a"/>
              </a:solidFill>
              <a:miter/>
            </a:ln>
          </p:spPr>
        </p:cxnSp>
        <p:cxnSp>
          <p:nvCxnSpPr>
            <p:cNvPr id="408" name="138 Conector curvado 1"/>
            <p:cNvCxnSpPr/>
            <p:nvPr/>
          </p:nvCxnSpPr>
          <p:spPr>
            <a:xfrm>
              <a:off x="42463440" y="23083920"/>
              <a:ext cx="3139200" cy="456840"/>
            </a:xfrm>
            <a:prstGeom prst="curvedConnector3">
              <a:avLst>
                <a:gd name="adj1" fmla="val 25014"/>
              </a:avLst>
            </a:prstGeom>
            <a:ln w="101600">
              <a:solidFill>
                <a:srgbClr val="6f6a5a"/>
              </a:solidFill>
              <a:miter/>
            </a:ln>
          </p:spPr>
        </p:cxnSp>
        <p:sp>
          <p:nvSpPr>
            <p:cNvPr id="409" name="144 Rectángulo 1"/>
            <p:cNvSpPr/>
            <p:nvPr/>
          </p:nvSpPr>
          <p:spPr>
            <a:xfrm>
              <a:off x="46033200" y="22848840"/>
              <a:ext cx="702720" cy="277200"/>
            </a:xfrm>
            <a:prstGeom prst="rect">
              <a:avLst/>
            </a:prstGeom>
            <a:solidFill>
              <a:schemeClr val="accent5">
                <a:lumMod val="75000"/>
                <a:alpha val="48000"/>
              </a:schemeClr>
            </a:solidFill>
            <a:ln w="6350">
              <a:solidFill>
                <a:srgbClr val="cf9e5b">
                  <a:lumMod val="50000"/>
                </a:srgbClr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38160" horzOverflow="overflow" vertOverflow="overflow" lIns="152280" rIns="152280" tIns="277920" bIns="277920" anchor="ctr">
              <a:spAutoFit/>
            </a:bodyPr>
            <a:p>
              <a:endParaRPr b="0" lang="es-ES" sz="11200" spc="-1" strike="noStrike">
                <a:solidFill>
                  <a:srgbClr val="ffffff"/>
                </a:solidFill>
                <a:latin typeface="Gill Sans"/>
                <a:ea typeface="Gill Sans"/>
              </a:endParaRPr>
            </a:p>
          </p:txBody>
        </p:sp>
      </p:grpSp>
      <p:sp>
        <p:nvSpPr>
          <p:cNvPr id="410" name=""/>
          <p:cNvSpPr txBox="1"/>
          <p:nvPr/>
        </p:nvSpPr>
        <p:spPr>
          <a:xfrm>
            <a:off x="10980000" y="23760000"/>
            <a:ext cx="16920000" cy="1708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Pérdida de masa radicular y seca de últimos brotes.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1" name=""/>
          <p:cNvSpPr txBox="1"/>
          <p:nvPr/>
        </p:nvSpPr>
        <p:spPr>
          <a:xfrm>
            <a:off x="9068040" y="21052800"/>
            <a:ext cx="18111960" cy="162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SE CONTINUA CON LOS RIEGOS SEGÚN NECESIDAD.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  <a:p>
            <a:endParaRPr b="0" lang="es-ES" sz="54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2" name=""/>
          <p:cNvSpPr txBox="1"/>
          <p:nvPr/>
        </p:nvSpPr>
        <p:spPr>
          <a:xfrm>
            <a:off x="29768040" y="28696680"/>
            <a:ext cx="18111960" cy="316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Descortezado, descomposición del tejido del cámbium.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  <a:p>
            <a:endParaRPr b="0" lang="es-ES" sz="541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                           </a:t>
            </a:r>
            <a:r>
              <a:rPr b="0" lang="es-ES" sz="5410" spc="-1" strike="noStrike">
                <a:solidFill>
                  <a:srgbClr val="606060"/>
                </a:solidFill>
                <a:latin typeface="Gill Sans"/>
                <a:ea typeface="Gill Sans"/>
              </a:rPr>
              <a:t>MUERTE DEL EJEMPLAR.</a:t>
            </a:r>
            <a:endParaRPr b="0" lang="es-ES" sz="5410" spc="-1" strike="noStrike">
              <a:solidFill>
                <a:srgbClr val="000000"/>
              </a:solidFill>
              <a:latin typeface="Arial"/>
            </a:endParaRPr>
          </a:p>
          <a:p>
            <a:endParaRPr b="0" lang="es-ES" sz="54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3" name=""/>
          <p:cNvSpPr txBox="1"/>
          <p:nvPr/>
        </p:nvSpPr>
        <p:spPr>
          <a:xfrm>
            <a:off x="9180000" y="27720000"/>
            <a:ext cx="9540000" cy="144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s-ES" sz="5700" spc="-1" strike="noStrike">
                <a:solidFill>
                  <a:srgbClr val="606060"/>
                </a:solidFill>
                <a:latin typeface="Gill Sans"/>
                <a:ea typeface="Gill Sans"/>
              </a:rPr>
              <a:t>Septiembre de 2024</a:t>
            </a:r>
            <a:endParaRPr b="0" lang="es-ES" sz="5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4" name=""/>
          <p:cNvSpPr txBox="1"/>
          <p:nvPr/>
        </p:nvSpPr>
        <p:spPr>
          <a:xfrm>
            <a:off x="3707280" y="27900000"/>
            <a:ext cx="1332720" cy="131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s-ES" sz="6800" spc="-1" strike="noStrike">
                <a:solidFill>
                  <a:srgbClr val="606060"/>
                </a:solidFill>
                <a:latin typeface="Gill Sans"/>
                <a:ea typeface="Gill Sans"/>
              </a:rPr>
              <a:t>19</a:t>
            </a:r>
            <a:endParaRPr b="0" lang="es-ES" sz="6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New_Template3">
  <a:themeElements>
    <a:clrScheme name="New_Template3">
      <a:dk1>
        <a:srgbClr val="606060"/>
      </a:dk1>
      <a:lt1>
        <a:srgbClr val="006060"/>
      </a:lt1>
      <a:dk2>
        <a:srgbClr val="5b5854"/>
      </a:dk2>
      <a:lt2>
        <a:srgbClr val="c9c3ba"/>
      </a:lt2>
      <a:accent1>
        <a:srgbClr val="708ca5"/>
      </a:accent1>
      <a:accent2>
        <a:srgbClr val="80a7a7"/>
      </a:accent2>
      <a:accent3>
        <a:srgbClr val="98a66d"/>
      </a:accent3>
      <a:accent4>
        <a:srgbClr val="cf9e5b"/>
      </a:accent4>
      <a:accent5>
        <a:srgbClr val="c87c6d"/>
      </a:accent5>
      <a:accent6>
        <a:srgbClr val="837b9a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Application>LibreOffice/7.4.3.2$Windows_X86_64 LibreOffice_project/1048a8393ae2eeec98dff31b5c133c5f1d08b890</Application>
  <AppVersion>15.0000</AppVersion>
  <Words>355</Words>
  <Paragraphs>85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Pedro Torrent Chocarro</dc:creator>
  <dc:description/>
  <dc:language>es-ES</dc:language>
  <cp:lastModifiedBy/>
  <cp:lastPrinted>2024-04-29T11:00:16Z</cp:lastPrinted>
  <dcterms:modified xsi:type="dcterms:W3CDTF">2024-09-04T11:18:00Z</dcterms:modified>
  <cp:revision>17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Personalizado</vt:lpwstr>
  </property>
  <property fmtid="{D5CDD505-2E9C-101B-9397-08002B2CF9AE}" pid="3" name="Slides">
    <vt:i4>4</vt:i4>
  </property>
</Properties>
</file>